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62" r:id="rId2"/>
    <p:sldId id="274" r:id="rId3"/>
    <p:sldId id="261" r:id="rId4"/>
    <p:sldId id="260" r:id="rId5"/>
    <p:sldId id="286" r:id="rId6"/>
    <p:sldId id="309" r:id="rId7"/>
    <p:sldId id="321" r:id="rId8"/>
    <p:sldId id="276" r:id="rId9"/>
    <p:sldId id="310" r:id="rId10"/>
    <p:sldId id="303" r:id="rId11"/>
    <p:sldId id="306" r:id="rId12"/>
    <p:sldId id="311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259" r:id="rId21"/>
    <p:sldId id="282" r:id="rId22"/>
    <p:sldId id="292" r:id="rId23"/>
    <p:sldId id="291" r:id="rId24"/>
    <p:sldId id="278" r:id="rId25"/>
    <p:sldId id="320" r:id="rId26"/>
    <p:sldId id="299" r:id="rId27"/>
    <p:sldId id="293" r:id="rId28"/>
    <p:sldId id="295" r:id="rId29"/>
    <p:sldId id="298" r:id="rId30"/>
    <p:sldId id="2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991"/>
    <a:srgbClr val="111769"/>
    <a:srgbClr val="0D138B"/>
    <a:srgbClr val="21378D"/>
    <a:srgbClr val="FFFFFF"/>
    <a:srgbClr val="039BE5"/>
    <a:srgbClr val="BBC2DD"/>
    <a:srgbClr val="21388F"/>
    <a:srgbClr val="F7F6FC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0225" autoAdjust="0"/>
  </p:normalViewPr>
  <p:slideViewPr>
    <p:cSldViewPr snapToGrid="0">
      <p:cViewPr varScale="1">
        <p:scale>
          <a:sx n="73" d="100"/>
          <a:sy n="73" d="100"/>
        </p:scale>
        <p:origin x="1262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1분기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A4-4723-99E9-D9791580B2B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A4-4723-99E9-D9791580B2B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CA4-4723-99E9-D9791580B2B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CA4-4723-99E9-D9791580B2B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CA4-4723-99E9-D9791580B2B5}"/>
              </c:ext>
            </c:extLst>
          </c:dPt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A4-4723-99E9-D9791580B2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2분기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20</c:v>
                </c:pt>
                <c:pt idx="2">
                  <c:v>20</c:v>
                </c:pt>
                <c:pt idx="3">
                  <c:v>41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CA4-4723-99E9-D9791580B2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3분기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65</c:v>
                </c:pt>
                <c:pt idx="1">
                  <c:v>21</c:v>
                </c:pt>
                <c:pt idx="2">
                  <c:v>31</c:v>
                </c:pt>
                <c:pt idx="3">
                  <c:v>52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CA4-4723-99E9-D9791580B2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4분길</c:v>
                </c:pt>
              </c:strCache>
            </c:strRef>
          </c:tx>
          <c:spPr>
            <a:solidFill>
              <a:srgbClr val="45C8DC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38</c:v>
                </c:pt>
                <c:pt idx="1">
                  <c:v>54</c:v>
                </c:pt>
                <c:pt idx="2">
                  <c:v>66</c:v>
                </c:pt>
                <c:pt idx="3">
                  <c:v>73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CA4-4723-99E9-D9791580B2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96926208"/>
        <c:axId val="496926768"/>
      </c:barChart>
      <c:catAx>
        <c:axId val="496926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2C303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926768"/>
        <c:crosses val="autoZero"/>
        <c:auto val="1"/>
        <c:lblAlgn val="ctr"/>
        <c:lblOffset val="100"/>
        <c:noMultiLvlLbl val="0"/>
      </c:catAx>
      <c:valAx>
        <c:axId val="49692676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9692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1분기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A4-4723-99E9-D9791580B2B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A4-4723-99E9-D9791580B2B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CA4-4723-99E9-D9791580B2B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CA4-4723-99E9-D9791580B2B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CA4-4723-99E9-D9791580B2B5}"/>
              </c:ext>
            </c:extLst>
          </c:dPt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A4-4723-99E9-D9791580B2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2분기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20</c:v>
                </c:pt>
                <c:pt idx="2">
                  <c:v>20</c:v>
                </c:pt>
                <c:pt idx="3">
                  <c:v>41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CA4-4723-99E9-D9791580B2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3분기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65</c:v>
                </c:pt>
                <c:pt idx="1">
                  <c:v>21</c:v>
                </c:pt>
                <c:pt idx="2">
                  <c:v>31</c:v>
                </c:pt>
                <c:pt idx="3">
                  <c:v>52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CA4-4723-99E9-D9791580B2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4분길</c:v>
                </c:pt>
              </c:strCache>
            </c:strRef>
          </c:tx>
          <c:spPr>
            <a:solidFill>
              <a:srgbClr val="45C8DC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38</c:v>
                </c:pt>
                <c:pt idx="1">
                  <c:v>54</c:v>
                </c:pt>
                <c:pt idx="2">
                  <c:v>66</c:v>
                </c:pt>
                <c:pt idx="3">
                  <c:v>73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CA4-4723-99E9-D9791580B2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96926208"/>
        <c:axId val="496926768"/>
      </c:barChart>
      <c:catAx>
        <c:axId val="496926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2C303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926768"/>
        <c:crosses val="autoZero"/>
        <c:auto val="1"/>
        <c:lblAlgn val="ctr"/>
        <c:lblOffset val="100"/>
        <c:noMultiLvlLbl val="0"/>
      </c:catAx>
      <c:valAx>
        <c:axId val="49692676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9692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1분기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A4-4723-99E9-D9791580B2B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A4-4723-99E9-D9791580B2B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CA4-4723-99E9-D9791580B2B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CA4-4723-99E9-D9791580B2B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CA4-4723-99E9-D9791580B2B5}"/>
              </c:ext>
            </c:extLst>
          </c:dPt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A4-4723-99E9-D9791580B2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2분기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20</c:v>
                </c:pt>
                <c:pt idx="2">
                  <c:v>20</c:v>
                </c:pt>
                <c:pt idx="3">
                  <c:v>41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CA4-4723-99E9-D9791580B2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3분기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65</c:v>
                </c:pt>
                <c:pt idx="1">
                  <c:v>21</c:v>
                </c:pt>
                <c:pt idx="2">
                  <c:v>31</c:v>
                </c:pt>
                <c:pt idx="3">
                  <c:v>52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CA4-4723-99E9-D9791580B2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4분길</c:v>
                </c:pt>
              </c:strCache>
            </c:strRef>
          </c:tx>
          <c:spPr>
            <a:solidFill>
              <a:srgbClr val="45C8DC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38</c:v>
                </c:pt>
                <c:pt idx="1">
                  <c:v>54</c:v>
                </c:pt>
                <c:pt idx="2">
                  <c:v>66</c:v>
                </c:pt>
                <c:pt idx="3">
                  <c:v>73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CA4-4723-99E9-D9791580B2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96926208"/>
        <c:axId val="496926768"/>
      </c:barChart>
      <c:catAx>
        <c:axId val="496926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2C303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926768"/>
        <c:crosses val="autoZero"/>
        <c:auto val="1"/>
        <c:lblAlgn val="ctr"/>
        <c:lblOffset val="100"/>
        <c:noMultiLvlLbl val="0"/>
      </c:catAx>
      <c:valAx>
        <c:axId val="49692676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9692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1분기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A4-4723-99E9-D9791580B2B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A4-4723-99E9-D9791580B2B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CA4-4723-99E9-D9791580B2B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CA4-4723-99E9-D9791580B2B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CA4-4723-99E9-D9791580B2B5}"/>
              </c:ext>
            </c:extLst>
          </c:dPt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A4-4723-99E9-D9791580B2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2분기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20</c:v>
                </c:pt>
                <c:pt idx="2">
                  <c:v>20</c:v>
                </c:pt>
                <c:pt idx="3">
                  <c:v>41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CA4-4723-99E9-D9791580B2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3분기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65</c:v>
                </c:pt>
                <c:pt idx="1">
                  <c:v>21</c:v>
                </c:pt>
                <c:pt idx="2">
                  <c:v>31</c:v>
                </c:pt>
                <c:pt idx="3">
                  <c:v>52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CA4-4723-99E9-D9791580B2B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4분길</c:v>
                </c:pt>
              </c:strCache>
            </c:strRef>
          </c:tx>
          <c:spPr>
            <a:solidFill>
              <a:srgbClr val="45C8DC"/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38</c:v>
                </c:pt>
                <c:pt idx="1">
                  <c:v>54</c:v>
                </c:pt>
                <c:pt idx="2">
                  <c:v>66</c:v>
                </c:pt>
                <c:pt idx="3">
                  <c:v>73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CA4-4723-99E9-D9791580B2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96926208"/>
        <c:axId val="496926768"/>
      </c:barChart>
      <c:catAx>
        <c:axId val="496926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2C303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926768"/>
        <c:crosses val="autoZero"/>
        <c:auto val="1"/>
        <c:lblAlgn val="ctr"/>
        <c:lblOffset val="100"/>
        <c:noMultiLvlLbl val="0"/>
      </c:catAx>
      <c:valAx>
        <c:axId val="49692676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9692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DD230-D1D6-4152-A7AE-38A96BA6118E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8A93D-90CE-402A-89C9-A1881E38A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34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모바일 프로그래밍 </a:t>
            </a:r>
            <a:r>
              <a:rPr lang="ko-KR" altLang="en-US" dirty="0" err="1"/>
              <a:t>텀</a:t>
            </a:r>
            <a:r>
              <a:rPr lang="ko-KR" altLang="en-US" dirty="0"/>
              <a:t> 프로젝트 </a:t>
            </a:r>
            <a:r>
              <a:rPr lang="en-US" altLang="ko-KR" dirty="0"/>
              <a:t>F</a:t>
            </a:r>
            <a:r>
              <a:rPr lang="ko-KR" altLang="en-US" dirty="0"/>
              <a:t>조</a:t>
            </a:r>
            <a:r>
              <a:rPr lang="en-US" altLang="ko-KR" dirty="0"/>
              <a:t>(</a:t>
            </a:r>
            <a:r>
              <a:rPr lang="ko-KR" altLang="en-US" dirty="0" err="1"/>
              <a:t>유정재</a:t>
            </a:r>
            <a:r>
              <a:rPr lang="en-US" altLang="ko-KR" dirty="0"/>
              <a:t>, </a:t>
            </a:r>
            <a:r>
              <a:rPr lang="ko-KR" altLang="en-US" dirty="0" err="1"/>
              <a:t>임홍재</a:t>
            </a:r>
            <a:r>
              <a:rPr lang="en-US" altLang="ko-KR" dirty="0"/>
              <a:t>, </a:t>
            </a:r>
            <a:r>
              <a:rPr lang="ko-KR" altLang="en-US" dirty="0"/>
              <a:t>김준호</a:t>
            </a:r>
            <a:r>
              <a:rPr lang="en-US" altLang="ko-KR" dirty="0"/>
              <a:t>, </a:t>
            </a:r>
            <a:r>
              <a:rPr lang="ko-KR" altLang="en-US" dirty="0" err="1"/>
              <a:t>이철순</a:t>
            </a:r>
            <a:r>
              <a:rPr lang="en-US" altLang="ko-KR" dirty="0"/>
              <a:t>) </a:t>
            </a:r>
            <a:r>
              <a:rPr lang="ko-KR" altLang="en-US" dirty="0"/>
              <a:t>최종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en-US" altLang="ko-KR" dirty="0"/>
              <a:t>@@@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348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메인화면에서</a:t>
            </a:r>
            <a:r>
              <a:rPr lang="ko-KR" altLang="en-US" dirty="0"/>
              <a:t> 로그인을 하게 되면 다음과 같은 서비스 선택 화면이 제공됩니다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Closet</a:t>
            </a:r>
            <a:r>
              <a:rPr lang="ko-KR" altLang="en-US" dirty="0"/>
              <a:t>을 선택하면 나의 옷장에 어떠한 옷들이 있는지 확인할 수 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Cody</a:t>
            </a:r>
            <a:r>
              <a:rPr lang="ko-KR" altLang="en-US" dirty="0"/>
              <a:t>를 선택하면 모델에 옷을 하나하나 </a:t>
            </a:r>
            <a:r>
              <a:rPr lang="ko-KR" altLang="en-US" dirty="0" err="1"/>
              <a:t>입혀봄으로써</a:t>
            </a:r>
            <a:r>
              <a:rPr lang="ko-KR" altLang="en-US" dirty="0"/>
              <a:t> 최고의 드레스 코드를 찾아낼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55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선택화면에서 </a:t>
            </a:r>
            <a:r>
              <a:rPr lang="en-US" altLang="ko-KR" dirty="0"/>
              <a:t>Closet </a:t>
            </a:r>
            <a:r>
              <a:rPr lang="ko-KR" altLang="en-US" dirty="0"/>
              <a:t>서비스를 선택하게 되면 나의 옷장으로 </a:t>
            </a:r>
            <a:r>
              <a:rPr lang="ko-KR" altLang="en-US" dirty="0" err="1"/>
              <a:t>들어오게됩니다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옷의 종류</a:t>
            </a:r>
            <a:r>
              <a:rPr lang="en-US" altLang="ko-KR" dirty="0"/>
              <a:t>(</a:t>
            </a:r>
            <a:r>
              <a:rPr lang="ko-KR" altLang="en-US" dirty="0"/>
              <a:t>상의</a:t>
            </a:r>
            <a:r>
              <a:rPr lang="en-US" altLang="ko-KR" dirty="0"/>
              <a:t>, </a:t>
            </a:r>
            <a:r>
              <a:rPr lang="ko-KR" altLang="en-US" dirty="0"/>
              <a:t>하의</a:t>
            </a:r>
            <a:r>
              <a:rPr lang="en-US" altLang="ko-KR" dirty="0"/>
              <a:t>, </a:t>
            </a:r>
            <a:r>
              <a:rPr lang="ko-KR" altLang="en-US" dirty="0" err="1"/>
              <a:t>아우터</a:t>
            </a:r>
            <a:r>
              <a:rPr lang="en-US" altLang="ko-KR" dirty="0"/>
              <a:t>, </a:t>
            </a:r>
            <a:r>
              <a:rPr lang="ko-KR" altLang="en-US" dirty="0"/>
              <a:t>신발</a:t>
            </a:r>
            <a:r>
              <a:rPr lang="en-US" altLang="ko-KR" dirty="0"/>
              <a:t>)</a:t>
            </a:r>
            <a:r>
              <a:rPr lang="ko-KR" altLang="en-US" dirty="0"/>
              <a:t>을 먼저 선택한 후 디테일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r>
              <a:rPr lang="en-US" altLang="ko-KR" dirty="0"/>
              <a:t>, </a:t>
            </a:r>
            <a:r>
              <a:rPr lang="ko-KR" altLang="en-US" dirty="0"/>
              <a:t>스타일과 같은 세부사항을 설정하면</a:t>
            </a:r>
            <a:endParaRPr lang="en-US" altLang="ko-KR" dirty="0"/>
          </a:p>
          <a:p>
            <a:r>
              <a:rPr lang="ko-KR" altLang="en-US" dirty="0"/>
              <a:t>그에 맞는 옷들이 옷장에서 꺼내진 후 나열됩니다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484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옷장에서 꺼내진 후 나열된 옷을 클릭하게 되면 옷을 확대하여 살펴볼 수 있을 뿐만 아니라 옷에 대한 세부정보를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0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옷장에 새로운 옷을 보관하고 싶다면 옷 추가 기능을 이용합니다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사진촬영 또는 앨범선택을 이용하여 옷의 사진을 입력할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928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앨범선택을 이용하여 옷장에 옷을 추가해보겠습니다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앨범에서 옷 사진을 하나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 자르기 버튼을 클릭하면 </a:t>
            </a:r>
            <a:r>
              <a:rPr lang="ko-KR" altLang="en-US" dirty="0" err="1"/>
              <a:t>그랩컷</a:t>
            </a:r>
            <a:r>
              <a:rPr lang="ko-KR" altLang="en-US" dirty="0"/>
              <a:t> </a:t>
            </a:r>
            <a:r>
              <a:rPr lang="ko-KR" altLang="en-US" dirty="0" err="1"/>
              <a:t>알고리즘에의해</a:t>
            </a:r>
            <a:r>
              <a:rPr lang="ko-KR" altLang="en-US" dirty="0"/>
              <a:t> 사진에서 배경은 제거되고 옷만 </a:t>
            </a:r>
            <a:r>
              <a:rPr lang="ko-KR" altLang="en-US" dirty="0" err="1"/>
              <a:t>남게됩니다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옷의 이름</a:t>
            </a:r>
            <a:r>
              <a:rPr lang="en-US" altLang="ko-KR" dirty="0"/>
              <a:t>, </a:t>
            </a:r>
            <a:r>
              <a:rPr lang="ko-KR" altLang="en-US" dirty="0"/>
              <a:t>옷의 종류</a:t>
            </a:r>
            <a:r>
              <a:rPr lang="en-US" altLang="ko-KR" dirty="0"/>
              <a:t>, </a:t>
            </a:r>
            <a:r>
              <a:rPr lang="ko-KR" altLang="en-US" dirty="0"/>
              <a:t>디테일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r>
              <a:rPr lang="en-US" altLang="ko-KR" dirty="0"/>
              <a:t>, </a:t>
            </a:r>
            <a:r>
              <a:rPr lang="ko-KR" altLang="en-US" dirty="0"/>
              <a:t>스타일과 같은 세부사항을 설정하고 등록하기 버튼을 누르면 나의 옷장에 옷이 정상적으로 저장됩니다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7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이제 내가 저장한 옷이 옷장에 정상적으로 저장되었는지 테스트해보겠습니다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옷을 </a:t>
            </a:r>
            <a:r>
              <a:rPr lang="ko-KR" altLang="en-US" dirty="0" err="1"/>
              <a:t>저장할때</a:t>
            </a:r>
            <a:r>
              <a:rPr lang="ko-KR" altLang="en-US" dirty="0"/>
              <a:t> 설정했던 </a:t>
            </a:r>
            <a:r>
              <a:rPr lang="ko-KR" altLang="en-US" dirty="0" err="1"/>
              <a:t>아우터</a:t>
            </a:r>
            <a:r>
              <a:rPr lang="en-US" altLang="ko-KR" dirty="0"/>
              <a:t>, </a:t>
            </a:r>
            <a:r>
              <a:rPr lang="ko-KR" altLang="en-US" dirty="0"/>
              <a:t>자켓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일상 세부사항을 선택하게 되면</a:t>
            </a:r>
            <a:endParaRPr lang="en-US" altLang="ko-KR" dirty="0"/>
          </a:p>
          <a:p>
            <a:r>
              <a:rPr lang="ko-KR" altLang="en-US" dirty="0"/>
              <a:t>내가 저장했던 </a:t>
            </a:r>
            <a:r>
              <a:rPr lang="en-US" altLang="ko-KR" dirty="0"/>
              <a:t>‘</a:t>
            </a:r>
            <a:r>
              <a:rPr lang="ko-KR" altLang="en-US" dirty="0" err="1"/>
              <a:t>샘플‘이라는</a:t>
            </a:r>
            <a:r>
              <a:rPr lang="ko-KR" altLang="en-US" dirty="0"/>
              <a:t> 이름의 옷이 나의 옷장으로부터 정상적으로 </a:t>
            </a:r>
            <a:r>
              <a:rPr lang="ko-KR" altLang="en-US" dirty="0" err="1"/>
              <a:t>꺼내져오게됩니다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464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이번에는 코디 서비스입니다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옷장 서비스와 마찬가지로 옷 종류</a:t>
            </a:r>
            <a:r>
              <a:rPr lang="en-US" altLang="ko-KR" dirty="0"/>
              <a:t>, </a:t>
            </a:r>
            <a:r>
              <a:rPr lang="ko-KR" altLang="en-US" dirty="0"/>
              <a:t>디테일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r>
              <a:rPr lang="en-US" altLang="ko-KR" dirty="0"/>
              <a:t>, </a:t>
            </a:r>
            <a:r>
              <a:rPr lang="ko-KR" altLang="en-US" dirty="0"/>
              <a:t>스타일과 같은 세부사항을 설정한 후 확인버튼을 누르면</a:t>
            </a:r>
            <a:endParaRPr lang="en-US" altLang="ko-KR" dirty="0"/>
          </a:p>
          <a:p>
            <a:r>
              <a:rPr lang="ko-KR" altLang="en-US" dirty="0"/>
              <a:t>그에 해당되는 옷들이 옷장에서 꺼내진 후 나열됩니다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06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코디 보기 버튼을 누르면 </a:t>
            </a:r>
            <a:r>
              <a:rPr lang="en-US" altLang="ko-KR" dirty="0" err="1"/>
              <a:t>defaul</a:t>
            </a:r>
            <a:r>
              <a:rPr lang="ko-KR" altLang="en-US" dirty="0"/>
              <a:t>로 설정된 모델이 화면에 나타나게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5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돌아가기 버튼을 누른 후 나열된 옷들 중 모델에 입혀보고 싶은 옷을 선택한 후 코디 보기 버튼을 다시 클릭하면</a:t>
            </a:r>
            <a:endParaRPr lang="en-US" altLang="ko-KR" dirty="0"/>
          </a:p>
          <a:p>
            <a:r>
              <a:rPr lang="ko-KR" altLang="en-US" dirty="0"/>
              <a:t>선택된 옷이 모델에 정상적으로 착용되었음을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348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되돌리기 버튼을 이용하여 현재 모델에 착용된 모든 옷들을 착용해제 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61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641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배경을 제거하고 업로드 하기 때문에</a:t>
            </a:r>
            <a:r>
              <a:rPr lang="en-US" altLang="ko-KR" dirty="0"/>
              <a:t>, </a:t>
            </a:r>
            <a:r>
              <a:rPr lang="ko-KR" altLang="en-US" dirty="0"/>
              <a:t>옷 등록하기만 하면 별도의 기능 필요 없이 아바타에 옷을 입혀서 코디를 확인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14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파일을 만들어 이용하기 때문에</a:t>
            </a:r>
            <a:r>
              <a:rPr lang="en-US" altLang="ko-KR" dirty="0"/>
              <a:t>, </a:t>
            </a:r>
            <a:r>
              <a:rPr lang="ko-KR" altLang="en-US" dirty="0"/>
              <a:t>썸네일 이미지가 아닌 원본 이미지 그대로 가져온다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24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고안한 어플리케이션의 이름은 </a:t>
            </a:r>
            <a:r>
              <a:rPr lang="en-US" altLang="ko-KR" dirty="0" err="1"/>
              <a:t>CloseT</a:t>
            </a:r>
            <a:r>
              <a:rPr lang="en-US" altLang="ko-KR" dirty="0"/>
              <a:t>(</a:t>
            </a:r>
            <a:r>
              <a:rPr lang="ko-KR" altLang="en-US" dirty="0"/>
              <a:t>당신의 옷장에 가까이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어플이 제공하는 주요 서비스는 옷장의 옷 관리</a:t>
            </a:r>
            <a:r>
              <a:rPr lang="en-US" altLang="ko-KR" dirty="0"/>
              <a:t>, </a:t>
            </a:r>
            <a:r>
              <a:rPr lang="ko-KR" altLang="en-US" dirty="0"/>
              <a:t>코디 추천입니다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6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</a:t>
            </a:r>
            <a:r>
              <a:rPr lang="ko-KR" altLang="en-US" dirty="0" err="1"/>
              <a:t>유정재</a:t>
            </a:r>
            <a:r>
              <a:rPr lang="en-US" altLang="ko-KR" dirty="0"/>
              <a:t>, </a:t>
            </a:r>
            <a:r>
              <a:rPr lang="ko-KR" altLang="en-US" dirty="0" err="1"/>
              <a:t>임홍재</a:t>
            </a:r>
            <a:r>
              <a:rPr lang="en-US" altLang="ko-KR" dirty="0"/>
              <a:t>, </a:t>
            </a:r>
            <a:r>
              <a:rPr lang="ko-KR" altLang="en-US" dirty="0"/>
              <a:t>김준호</a:t>
            </a:r>
            <a:r>
              <a:rPr lang="en-US" altLang="ko-KR" dirty="0"/>
              <a:t>, </a:t>
            </a:r>
            <a:r>
              <a:rPr lang="ko-KR" altLang="en-US" dirty="0" err="1"/>
              <a:t>이철순</a:t>
            </a:r>
            <a:r>
              <a:rPr lang="ko-KR" altLang="en-US" dirty="0"/>
              <a:t> 학생으로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9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CloseT</a:t>
            </a:r>
            <a:r>
              <a:rPr lang="ko-KR" altLang="en-US" dirty="0"/>
              <a:t> 어플리케이션을 이용할 시</a:t>
            </a:r>
            <a:r>
              <a:rPr lang="en-US" altLang="ko-KR" dirty="0"/>
              <a:t>, </a:t>
            </a:r>
            <a:r>
              <a:rPr lang="ko-KR" altLang="en-US" dirty="0"/>
              <a:t>여러분은 여러분들이 무슨 옷들을 가지고 있는지 확인할 수 있을 뿐만 아니라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언제든지 옷들을 하나</a:t>
            </a:r>
            <a:r>
              <a:rPr lang="en-US" altLang="ko-KR" dirty="0"/>
              <a:t>, </a:t>
            </a:r>
            <a:r>
              <a:rPr lang="ko-KR" altLang="en-US" dirty="0"/>
              <a:t>하나 </a:t>
            </a:r>
            <a:r>
              <a:rPr lang="ko-KR" altLang="en-US" dirty="0" err="1"/>
              <a:t>매치시켜봄으로써</a:t>
            </a:r>
            <a:r>
              <a:rPr lang="ko-KR" altLang="en-US" dirty="0"/>
              <a:t> 최상의 드레스 코드를 찾아낼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3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옷장의 옷 관리</a:t>
            </a:r>
            <a:r>
              <a:rPr lang="en-US" altLang="ko-KR" dirty="0"/>
              <a:t>, </a:t>
            </a:r>
            <a:r>
              <a:rPr lang="ko-KR" altLang="en-US" dirty="0"/>
              <a:t>코디 서비스를 제공하는 저희 어플리케이션의 외형입니다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5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35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어플리케이션의 </a:t>
            </a:r>
            <a:r>
              <a:rPr lang="ko-KR" altLang="en-US" dirty="0" err="1"/>
              <a:t>메인화면입니다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메인화면에서</a:t>
            </a:r>
            <a:r>
              <a:rPr lang="ko-KR" altLang="en-US" dirty="0"/>
              <a:t> 회원가입을 진행하고 로그인을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 시 아이디 중복 확인 기능을 이용할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아이디나 비밀번호가 생각나지 않는다면 아이디 찾기</a:t>
            </a:r>
            <a:r>
              <a:rPr lang="en-US" altLang="ko-KR" dirty="0"/>
              <a:t>, </a:t>
            </a:r>
            <a:r>
              <a:rPr lang="ko-KR" altLang="en-US" dirty="0"/>
              <a:t>비밀번호 찾기 기능을 이용할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6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  <a:r>
              <a:rPr lang="en-US" altLang="ko-KR" dirty="0"/>
              <a:t>, </a:t>
            </a:r>
            <a:r>
              <a:rPr lang="ko-KR" altLang="en-US" dirty="0"/>
              <a:t>비밀번호 찾기 화면입니다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8A93D-90CE-402A-89C9-A1881E38AA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93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00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6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4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6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1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7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74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7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7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39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KimJunho97/Mobile_Programming_Term_Project.wiki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youtube.com/watch?v=ULXj8qkyqBM&amp;feature=youtu.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9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2555771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874496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5702903" y="4052780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4055045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22" name="Freeform 36"/>
          <p:cNvSpPr>
            <a:spLocks noEditPoints="1"/>
          </p:cNvSpPr>
          <p:nvPr/>
        </p:nvSpPr>
        <p:spPr bwMode="auto">
          <a:xfrm>
            <a:off x="7549399" y="4050896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3" name="자유형 22"/>
          <p:cNvSpPr>
            <a:spLocks/>
          </p:cNvSpPr>
          <p:nvPr/>
        </p:nvSpPr>
        <p:spPr bwMode="auto">
          <a:xfrm>
            <a:off x="6924815" y="4071559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 rot="10800000" flipH="1" flipV="1">
            <a:off x="6298447" y="4069795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448255" y="4067134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52801" y="2241313"/>
            <a:ext cx="5591176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Mobile Programming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Term Project Final Presentation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19295"/>
              </p:ext>
            </p:extLst>
          </p:nvPr>
        </p:nvGraphicFramePr>
        <p:xfrm>
          <a:off x="4825191" y="3841510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5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9" y="96323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Service Selection</a:t>
              </a:r>
            </a:p>
          </p:txBody>
        </p:sp>
      </p:grp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B515956-7059-4698-B416-5C5BEFAECEF4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3.   Closet / Cody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9C8077C-D7EB-4660-9C22-537F438E4C50}"/>
              </a:ext>
            </a:extLst>
          </p:cNvPr>
          <p:cNvSpPr txBox="1"/>
          <p:nvPr/>
        </p:nvSpPr>
        <p:spPr>
          <a:xfrm>
            <a:off x="7406291" y="2441305"/>
            <a:ext cx="347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Closet Service – checking what clothes I have in my closet</a:t>
            </a:r>
          </a:p>
          <a:p>
            <a:endParaRPr lang="ko-KR" alt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070056-BABC-415E-9A46-5D80410645C7}"/>
              </a:ext>
            </a:extLst>
          </p:cNvPr>
          <p:cNvSpPr txBox="1"/>
          <p:nvPr/>
        </p:nvSpPr>
        <p:spPr>
          <a:xfrm>
            <a:off x="7406291" y="4666993"/>
            <a:ext cx="3476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Cody Service – finding the best dress code by matching clothes one by one </a:t>
            </a:r>
          </a:p>
          <a:p>
            <a:endParaRPr lang="ko-KR" alt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E0626BA6-C015-4DC6-B3D6-6C827937E844}"/>
              </a:ext>
            </a:extLst>
          </p:cNvPr>
          <p:cNvGrpSpPr/>
          <p:nvPr/>
        </p:nvGrpSpPr>
        <p:grpSpPr>
          <a:xfrm>
            <a:off x="2365620" y="2468265"/>
            <a:ext cx="3944757" cy="3754810"/>
            <a:chOff x="9363550" y="1126600"/>
            <a:chExt cx="2129719" cy="4604800"/>
          </a:xfrm>
        </p:grpSpPr>
        <p:pic>
          <p:nvPicPr>
            <p:cNvPr id="178" name="그림 177" descr="사진, 화면, 여자, 음식이(가) 표시된 사진&#10;&#10;자동 생성된 설명">
              <a:extLst>
                <a:ext uri="{FF2B5EF4-FFF2-40B4-BE49-F238E27FC236}">
                  <a16:creationId xmlns:a16="http://schemas.microsoft.com/office/drawing/2014/main" id="{E20CC505-4225-4A9D-A993-663AA80BB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448" b="14291"/>
            <a:stretch/>
          </p:blipFill>
          <p:spPr>
            <a:xfrm>
              <a:off x="9363550" y="1573886"/>
              <a:ext cx="2129719" cy="3588153"/>
            </a:xfrm>
            <a:prstGeom prst="rect">
              <a:avLst/>
            </a:prstGeom>
          </p:spPr>
        </p:pic>
        <p:pic>
          <p:nvPicPr>
            <p:cNvPr id="179" name="그림 17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12AF967-81A3-4BC2-A457-9445538B2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4451"/>
            <a:stretch/>
          </p:blipFill>
          <p:spPr>
            <a:xfrm>
              <a:off x="9363550" y="5475890"/>
              <a:ext cx="2129718" cy="255510"/>
            </a:xfrm>
            <a:prstGeom prst="rect">
              <a:avLst/>
            </a:prstGeom>
          </p:spPr>
        </p:pic>
        <p:pic>
          <p:nvPicPr>
            <p:cNvPr id="180" name="그림 179" descr="사진, 화면, 여자, 음식이(가) 표시된 사진&#10;&#10;자동 생성된 설명">
              <a:extLst>
                <a:ext uri="{FF2B5EF4-FFF2-40B4-BE49-F238E27FC236}">
                  <a16:creationId xmlns:a16="http://schemas.microsoft.com/office/drawing/2014/main" id="{6DA071FB-9948-4017-9CA4-8C699B330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000"/>
            <a:stretch/>
          </p:blipFill>
          <p:spPr>
            <a:xfrm>
              <a:off x="9363550" y="1126600"/>
              <a:ext cx="2129719" cy="447285"/>
            </a:xfrm>
            <a:prstGeom prst="rect">
              <a:avLst/>
            </a:prstGeom>
          </p:spPr>
        </p:pic>
        <p:pic>
          <p:nvPicPr>
            <p:cNvPr id="181" name="그림 180" descr="사진, 화면, 여자, 음식이(가) 표시된 사진&#10;&#10;자동 생성된 설명">
              <a:extLst>
                <a:ext uri="{FF2B5EF4-FFF2-40B4-BE49-F238E27FC236}">
                  <a16:creationId xmlns:a16="http://schemas.microsoft.com/office/drawing/2014/main" id="{B5803B2C-DDCD-457B-B641-B4B49352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5845" b="7146"/>
            <a:stretch/>
          </p:blipFill>
          <p:spPr>
            <a:xfrm>
              <a:off x="9363550" y="5210906"/>
              <a:ext cx="2129719" cy="263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52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2710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Closet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4.  Looking into my closet(1)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5A58270-DE4B-44C9-81EF-6637D249A455}"/>
              </a:ext>
            </a:extLst>
          </p:cNvPr>
          <p:cNvGrpSpPr/>
          <p:nvPr/>
        </p:nvGrpSpPr>
        <p:grpSpPr>
          <a:xfrm>
            <a:off x="2278315" y="2388102"/>
            <a:ext cx="2129718" cy="3834973"/>
            <a:chOff x="699933" y="1123527"/>
            <a:chExt cx="2129718" cy="4604800"/>
          </a:xfrm>
        </p:grpSpPr>
        <p:pic>
          <p:nvPicPr>
            <p:cNvPr id="176" name="그림 17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431B807-0F9B-4BBF-9EF2-BFF8AB2B4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33" y="1123527"/>
              <a:ext cx="2129718" cy="4604800"/>
            </a:xfrm>
            <a:prstGeom prst="rect">
              <a:avLst/>
            </a:prstGeom>
          </p:spPr>
        </p:pic>
        <p:pic>
          <p:nvPicPr>
            <p:cNvPr id="187" name="그림 18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E42A56C-E9E2-4366-AB2E-79EED54E1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732" b="28990"/>
            <a:stretch/>
          </p:blipFill>
          <p:spPr>
            <a:xfrm>
              <a:off x="699933" y="3121571"/>
              <a:ext cx="2129718" cy="2039007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404A3C7B-D6F4-4C80-8F79-4EFE4746362A}"/>
              </a:ext>
            </a:extLst>
          </p:cNvPr>
          <p:cNvGrpSpPr/>
          <p:nvPr/>
        </p:nvGrpSpPr>
        <p:grpSpPr>
          <a:xfrm>
            <a:off x="5616502" y="2385913"/>
            <a:ext cx="2136115" cy="3834973"/>
            <a:chOff x="3563535" y="1123527"/>
            <a:chExt cx="2136115" cy="4604800"/>
          </a:xfrm>
        </p:grpSpPr>
        <p:pic>
          <p:nvPicPr>
            <p:cNvPr id="189" name="그림 18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19A09EE-6D67-45BF-924E-FCC9C6ABD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9932" y="1123527"/>
              <a:ext cx="2129718" cy="4604800"/>
            </a:xfrm>
            <a:prstGeom prst="rect">
              <a:avLst/>
            </a:prstGeom>
          </p:spPr>
        </p:pic>
        <p:pic>
          <p:nvPicPr>
            <p:cNvPr id="190" name="그림 18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6447BDA-03C7-4CFE-B1E8-CAD1A8BE0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732" b="28990"/>
            <a:stretch/>
          </p:blipFill>
          <p:spPr>
            <a:xfrm>
              <a:off x="3569932" y="3121572"/>
              <a:ext cx="2129718" cy="2039007"/>
            </a:xfrm>
            <a:prstGeom prst="rect">
              <a:avLst/>
            </a:prstGeom>
          </p:spPr>
        </p:pic>
        <p:pic>
          <p:nvPicPr>
            <p:cNvPr id="191" name="그림 19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074D696-523F-4646-B0A4-EB64EC39D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755" b="64893"/>
            <a:stretch/>
          </p:blipFill>
          <p:spPr>
            <a:xfrm>
              <a:off x="3563535" y="2492689"/>
              <a:ext cx="2129718" cy="338554"/>
            </a:xfrm>
            <a:prstGeom prst="rect">
              <a:avLst/>
            </a:prstGeom>
          </p:spPr>
        </p:pic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70678612-984D-4964-89A0-C156182319A0}"/>
              </a:ext>
            </a:extLst>
          </p:cNvPr>
          <p:cNvGrpSpPr/>
          <p:nvPr/>
        </p:nvGrpSpPr>
        <p:grpSpPr>
          <a:xfrm>
            <a:off x="8772699" y="2364070"/>
            <a:ext cx="2131452" cy="3829362"/>
            <a:chOff x="6449293" y="1123527"/>
            <a:chExt cx="2131452" cy="4604800"/>
          </a:xfrm>
        </p:grpSpPr>
        <p:pic>
          <p:nvPicPr>
            <p:cNvPr id="193" name="그림 19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6390F07-E50E-4B9D-AE50-DD4455554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027" y="1123527"/>
              <a:ext cx="2129718" cy="4604800"/>
            </a:xfrm>
            <a:prstGeom prst="rect">
              <a:avLst/>
            </a:prstGeom>
          </p:spPr>
        </p:pic>
        <p:pic>
          <p:nvPicPr>
            <p:cNvPr id="194" name="그림 19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50ED232-09DB-4BA5-8108-3645DD702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732" b="28990"/>
            <a:stretch/>
          </p:blipFill>
          <p:spPr>
            <a:xfrm>
              <a:off x="6449293" y="3121571"/>
              <a:ext cx="2129718" cy="2039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68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2710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Closet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5.  Looking into my closet(2)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216EB9AE-2C7C-43FB-8D5E-9B5F100BE629}"/>
              </a:ext>
            </a:extLst>
          </p:cNvPr>
          <p:cNvGrpSpPr/>
          <p:nvPr/>
        </p:nvGrpSpPr>
        <p:grpSpPr>
          <a:xfrm>
            <a:off x="2652083" y="2393878"/>
            <a:ext cx="3354422" cy="3730994"/>
            <a:chOff x="6449293" y="1123527"/>
            <a:chExt cx="2131452" cy="4604800"/>
          </a:xfrm>
        </p:grpSpPr>
        <p:pic>
          <p:nvPicPr>
            <p:cNvPr id="176" name="그림 17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F802F78-9C35-4EEB-A125-F6FB831C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027" y="1123527"/>
              <a:ext cx="2129718" cy="4604800"/>
            </a:xfrm>
            <a:prstGeom prst="rect">
              <a:avLst/>
            </a:prstGeom>
          </p:spPr>
        </p:pic>
        <p:pic>
          <p:nvPicPr>
            <p:cNvPr id="177" name="그림 17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5D58E77-A239-4340-85EF-13EB40937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732" b="28990"/>
            <a:stretch/>
          </p:blipFill>
          <p:spPr>
            <a:xfrm>
              <a:off x="6449293" y="3121571"/>
              <a:ext cx="2129718" cy="2039007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3520B7E1-0D7D-4225-9EEA-7651EB68F279}"/>
              </a:ext>
            </a:extLst>
          </p:cNvPr>
          <p:cNvGrpSpPr/>
          <p:nvPr/>
        </p:nvGrpSpPr>
        <p:grpSpPr>
          <a:xfrm>
            <a:off x="6974749" y="2398061"/>
            <a:ext cx="3351693" cy="3709741"/>
            <a:chOff x="9332122" y="1123527"/>
            <a:chExt cx="2133559" cy="4604800"/>
          </a:xfrm>
        </p:grpSpPr>
        <p:pic>
          <p:nvPicPr>
            <p:cNvPr id="179" name="그림 178" descr="셔츠, 남자, 가방이(가) 표시된 사진&#10;&#10;자동 생성된 설명">
              <a:extLst>
                <a:ext uri="{FF2B5EF4-FFF2-40B4-BE49-F238E27FC236}">
                  <a16:creationId xmlns:a16="http://schemas.microsoft.com/office/drawing/2014/main" id="{726ADF40-18BD-4A3A-9674-A5E59170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5963" y="1123527"/>
              <a:ext cx="2129718" cy="4604800"/>
            </a:xfrm>
            <a:prstGeom prst="rect">
              <a:avLst/>
            </a:prstGeom>
          </p:spPr>
        </p:pic>
        <p:pic>
          <p:nvPicPr>
            <p:cNvPr id="180" name="그림 17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0A7A981-E1B1-429D-9F35-D255C5298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61" b="90847"/>
            <a:stretch/>
          </p:blipFill>
          <p:spPr>
            <a:xfrm>
              <a:off x="9332122" y="1316383"/>
              <a:ext cx="2129718" cy="25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69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2710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Closet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6.  Putting new clothes in my closet(1) 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E09C9AB3-9BC9-4520-A826-EEB054A2F3F7}"/>
              </a:ext>
            </a:extLst>
          </p:cNvPr>
          <p:cNvGrpSpPr/>
          <p:nvPr/>
        </p:nvGrpSpPr>
        <p:grpSpPr>
          <a:xfrm>
            <a:off x="2614794" y="2471824"/>
            <a:ext cx="3095657" cy="3721608"/>
            <a:chOff x="699933" y="1123527"/>
            <a:chExt cx="2129718" cy="4604800"/>
          </a:xfrm>
        </p:grpSpPr>
        <p:pic>
          <p:nvPicPr>
            <p:cNvPr id="176" name="그림 17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70EE9AE-02F1-4D05-92BD-E2B90B0F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33" y="1123527"/>
              <a:ext cx="2129718" cy="4604800"/>
            </a:xfrm>
            <a:prstGeom prst="rect">
              <a:avLst/>
            </a:prstGeom>
          </p:spPr>
        </p:pic>
        <p:pic>
          <p:nvPicPr>
            <p:cNvPr id="187" name="그림 18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198CB27-B1B3-4F6E-BD1D-3A4A96F7B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87" t="51836" r="8503" b="42572"/>
            <a:stretch/>
          </p:blipFill>
          <p:spPr>
            <a:xfrm>
              <a:off x="945932" y="3517100"/>
              <a:ext cx="1772172" cy="257504"/>
            </a:xfrm>
            <a:prstGeom prst="rect">
              <a:avLst/>
            </a:prstGeom>
          </p:spPr>
        </p:pic>
        <p:pic>
          <p:nvPicPr>
            <p:cNvPr id="188" name="그림 18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9110948-FC10-4DE0-BABA-D8E90903E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" b="90847"/>
            <a:stretch/>
          </p:blipFill>
          <p:spPr>
            <a:xfrm>
              <a:off x="717926" y="1305873"/>
              <a:ext cx="2107298" cy="257504"/>
            </a:xfrm>
            <a:prstGeom prst="rect">
              <a:avLst/>
            </a:prstGeom>
          </p:spPr>
        </p:pic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24C0DB2-A337-48D9-B153-5298AB86679B}"/>
              </a:ext>
            </a:extLst>
          </p:cNvPr>
          <p:cNvGrpSpPr/>
          <p:nvPr/>
        </p:nvGrpSpPr>
        <p:grpSpPr>
          <a:xfrm>
            <a:off x="7297275" y="2471824"/>
            <a:ext cx="3171028" cy="3721608"/>
            <a:chOff x="3569932" y="1123527"/>
            <a:chExt cx="2131638" cy="4604800"/>
          </a:xfrm>
        </p:grpSpPr>
        <p:pic>
          <p:nvPicPr>
            <p:cNvPr id="190" name="그림 189" descr="스크린샷, 시계이(가) 표시된 사진&#10;&#10;자동 생성된 설명">
              <a:extLst>
                <a:ext uri="{FF2B5EF4-FFF2-40B4-BE49-F238E27FC236}">
                  <a16:creationId xmlns:a16="http://schemas.microsoft.com/office/drawing/2014/main" id="{294CA306-FCD9-4254-BF61-F5F813F68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932" y="1123527"/>
              <a:ext cx="2129718" cy="4604800"/>
            </a:xfrm>
            <a:prstGeom prst="rect">
              <a:avLst/>
            </a:prstGeom>
          </p:spPr>
        </p:pic>
        <p:pic>
          <p:nvPicPr>
            <p:cNvPr id="191" name="그림 19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8E504E3-35E3-40D6-A38E-85383E93D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" b="90847"/>
            <a:stretch/>
          </p:blipFill>
          <p:spPr>
            <a:xfrm>
              <a:off x="3589031" y="1316383"/>
              <a:ext cx="2112539" cy="25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25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2710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Closet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6.  Putting new clothes in my closet(2) 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152BEF0-E9C8-4F5B-87BF-561317001F8A}"/>
              </a:ext>
            </a:extLst>
          </p:cNvPr>
          <p:cNvGrpSpPr/>
          <p:nvPr/>
        </p:nvGrpSpPr>
        <p:grpSpPr>
          <a:xfrm>
            <a:off x="2164255" y="2418355"/>
            <a:ext cx="2316425" cy="3875822"/>
            <a:chOff x="9149256" y="1123527"/>
            <a:chExt cx="2316425" cy="4604800"/>
          </a:xfrm>
        </p:grpSpPr>
        <p:pic>
          <p:nvPicPr>
            <p:cNvPr id="176" name="그림 175" descr="남자, 셔츠, 수화물이(가) 표시된 사진&#10;&#10;자동 생성된 설명">
              <a:extLst>
                <a:ext uri="{FF2B5EF4-FFF2-40B4-BE49-F238E27FC236}">
                  <a16:creationId xmlns:a16="http://schemas.microsoft.com/office/drawing/2014/main" id="{52015B2C-4779-410F-9754-C51F2FA5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5963" y="1123527"/>
              <a:ext cx="2129718" cy="4604800"/>
            </a:xfrm>
            <a:prstGeom prst="rect">
              <a:avLst/>
            </a:prstGeom>
          </p:spPr>
        </p:pic>
        <p:pic>
          <p:nvPicPr>
            <p:cNvPr id="187" name="그림 18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8A3B217-3717-46B0-A4C6-4BB6AC980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" b="90847"/>
            <a:stretch/>
          </p:blipFill>
          <p:spPr>
            <a:xfrm>
              <a:off x="9332122" y="1316383"/>
              <a:ext cx="2129718" cy="257504"/>
            </a:xfrm>
            <a:prstGeom prst="rect">
              <a:avLst/>
            </a:prstGeom>
          </p:spPr>
        </p:pic>
        <p:pic>
          <p:nvPicPr>
            <p:cNvPr id="188" name="그림 18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FA439A2-817D-4E33-A5B3-B6ECC5325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8008" t="51836" r="8504" b="42572"/>
            <a:stretch/>
          </p:blipFill>
          <p:spPr>
            <a:xfrm>
              <a:off x="9149256" y="4959684"/>
              <a:ext cx="2217679" cy="257504"/>
            </a:xfrm>
            <a:prstGeom prst="rect">
              <a:avLst/>
            </a:prstGeom>
          </p:spPr>
        </p:pic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78FD9A15-95B7-41D2-BC37-6FD78C285CC3}"/>
              </a:ext>
            </a:extLst>
          </p:cNvPr>
          <p:cNvGrpSpPr/>
          <p:nvPr/>
        </p:nvGrpSpPr>
        <p:grpSpPr>
          <a:xfrm>
            <a:off x="5309808" y="2454124"/>
            <a:ext cx="2316459" cy="3840053"/>
            <a:chOff x="6264286" y="1123527"/>
            <a:chExt cx="2316459" cy="4604800"/>
          </a:xfrm>
        </p:grpSpPr>
        <p:pic>
          <p:nvPicPr>
            <p:cNvPr id="190" name="그림 18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1039120-EA64-4779-84AD-095D90F89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1027" y="1123527"/>
              <a:ext cx="2129718" cy="4604800"/>
            </a:xfrm>
            <a:prstGeom prst="rect">
              <a:avLst/>
            </a:prstGeom>
          </p:spPr>
        </p:pic>
        <p:pic>
          <p:nvPicPr>
            <p:cNvPr id="191" name="그림 19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2CBDC04-C8F1-419A-BA62-7E019586E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" b="90847"/>
            <a:stretch/>
          </p:blipFill>
          <p:spPr>
            <a:xfrm>
              <a:off x="6454868" y="1316383"/>
              <a:ext cx="2119208" cy="257504"/>
            </a:xfrm>
            <a:prstGeom prst="rect">
              <a:avLst/>
            </a:prstGeom>
          </p:spPr>
        </p:pic>
        <p:pic>
          <p:nvPicPr>
            <p:cNvPr id="192" name="그림 19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B5EC98B-930C-4503-B367-0B4D542E0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8008" t="51836" r="8504" b="42572"/>
            <a:stretch/>
          </p:blipFill>
          <p:spPr>
            <a:xfrm>
              <a:off x="6264286" y="4888701"/>
              <a:ext cx="2217679" cy="257504"/>
            </a:xfrm>
            <a:prstGeom prst="rect">
              <a:avLst/>
            </a:prstGeom>
          </p:spPr>
        </p:pic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327D8980-82E1-4FF2-8C0A-CBF4D67C1839}"/>
              </a:ext>
            </a:extLst>
          </p:cNvPr>
          <p:cNvGrpSpPr/>
          <p:nvPr/>
        </p:nvGrpSpPr>
        <p:grpSpPr>
          <a:xfrm>
            <a:off x="8543356" y="2454124"/>
            <a:ext cx="2322007" cy="3840053"/>
            <a:chOff x="515127" y="1123527"/>
            <a:chExt cx="2322007" cy="4604800"/>
          </a:xfrm>
        </p:grpSpPr>
        <p:pic>
          <p:nvPicPr>
            <p:cNvPr id="198" name="그림 197" descr="셔츠이(가) 표시된 사진&#10;&#10;자동 생성된 설명">
              <a:extLst>
                <a:ext uri="{FF2B5EF4-FFF2-40B4-BE49-F238E27FC236}">
                  <a16:creationId xmlns:a16="http://schemas.microsoft.com/office/drawing/2014/main" id="{B713C05B-1C24-4A10-AB62-D52293D2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416" y="1123527"/>
              <a:ext cx="2129718" cy="4604800"/>
            </a:xfrm>
            <a:prstGeom prst="rect">
              <a:avLst/>
            </a:prstGeom>
          </p:spPr>
        </p:pic>
        <p:pic>
          <p:nvPicPr>
            <p:cNvPr id="199" name="그림 19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933CFD8-59C6-4C8B-BF37-D0279CDC6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" b="90847"/>
            <a:stretch/>
          </p:blipFill>
          <p:spPr>
            <a:xfrm>
              <a:off x="702275" y="1316383"/>
              <a:ext cx="2129718" cy="257504"/>
            </a:xfrm>
            <a:prstGeom prst="rect">
              <a:avLst/>
            </a:prstGeom>
          </p:spPr>
        </p:pic>
        <p:pic>
          <p:nvPicPr>
            <p:cNvPr id="200" name="그림 19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5E20BAF-C559-4F95-B3D1-5154745C0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8008" t="51836" r="8504" b="42572"/>
            <a:stretch/>
          </p:blipFill>
          <p:spPr>
            <a:xfrm>
              <a:off x="515127" y="3490944"/>
              <a:ext cx="2217679" cy="25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3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2710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Closet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7. Test 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2DF0EB96-9A78-4829-9E33-72516F4ACCDA}"/>
              </a:ext>
            </a:extLst>
          </p:cNvPr>
          <p:cNvGrpSpPr/>
          <p:nvPr/>
        </p:nvGrpSpPr>
        <p:grpSpPr>
          <a:xfrm>
            <a:off x="3139345" y="2388606"/>
            <a:ext cx="3058323" cy="3938874"/>
            <a:chOff x="3615490" y="1123527"/>
            <a:chExt cx="2144064" cy="4604800"/>
          </a:xfrm>
        </p:grpSpPr>
        <p:pic>
          <p:nvPicPr>
            <p:cNvPr id="176" name="그림 17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11C261A-13C7-438C-AF97-502015E86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9836" y="1123527"/>
              <a:ext cx="2129718" cy="4604800"/>
            </a:xfrm>
            <a:prstGeom prst="rect">
              <a:avLst/>
            </a:prstGeom>
          </p:spPr>
        </p:pic>
        <p:pic>
          <p:nvPicPr>
            <p:cNvPr id="182" name="그림 18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CFBF2BE-C956-4EFB-A9DC-8E038D6CA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732" b="28990"/>
            <a:stretch/>
          </p:blipFill>
          <p:spPr>
            <a:xfrm>
              <a:off x="3629836" y="3121570"/>
              <a:ext cx="2129718" cy="2039007"/>
            </a:xfrm>
            <a:prstGeom prst="rect">
              <a:avLst/>
            </a:prstGeom>
          </p:spPr>
        </p:pic>
        <p:pic>
          <p:nvPicPr>
            <p:cNvPr id="183" name="그림 18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DBC956D-E06D-40EC-8FF0-543B56A58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7755" b="64893"/>
            <a:stretch/>
          </p:blipFill>
          <p:spPr>
            <a:xfrm>
              <a:off x="3615490" y="2482298"/>
              <a:ext cx="2129718" cy="338554"/>
            </a:xfrm>
            <a:prstGeom prst="rect">
              <a:avLst/>
            </a:prstGeom>
          </p:spPr>
        </p:pic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2D3FC2DB-1FDE-4F68-BF8C-B9A7736C9F03}"/>
              </a:ext>
            </a:extLst>
          </p:cNvPr>
          <p:cNvGrpSpPr/>
          <p:nvPr/>
        </p:nvGrpSpPr>
        <p:grpSpPr>
          <a:xfrm>
            <a:off x="7160960" y="2399588"/>
            <a:ext cx="3023061" cy="3938874"/>
            <a:chOff x="6492352" y="1123527"/>
            <a:chExt cx="2129718" cy="4604800"/>
          </a:xfrm>
        </p:grpSpPr>
        <p:pic>
          <p:nvPicPr>
            <p:cNvPr id="185" name="그림 18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BC0A179-6EFA-4D25-A7D0-427AECA8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2352" y="1123527"/>
              <a:ext cx="2129718" cy="4604800"/>
            </a:xfrm>
            <a:prstGeom prst="rect">
              <a:avLst/>
            </a:prstGeom>
          </p:spPr>
        </p:pic>
        <p:pic>
          <p:nvPicPr>
            <p:cNvPr id="186" name="그림 18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A25CDFF-D4EA-419B-9C4F-7546DF8E8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732" b="28990"/>
            <a:stretch/>
          </p:blipFill>
          <p:spPr>
            <a:xfrm>
              <a:off x="6492352" y="3121570"/>
              <a:ext cx="2129718" cy="2039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21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2710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Cody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8. Looking into my closet 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BD129EAB-0DF5-4439-B1E0-F6A731177684}"/>
              </a:ext>
            </a:extLst>
          </p:cNvPr>
          <p:cNvGrpSpPr/>
          <p:nvPr/>
        </p:nvGrpSpPr>
        <p:grpSpPr>
          <a:xfrm>
            <a:off x="2384658" y="2445933"/>
            <a:ext cx="2149534" cy="3723826"/>
            <a:chOff x="685653" y="1123527"/>
            <a:chExt cx="2149534" cy="4604800"/>
          </a:xfrm>
        </p:grpSpPr>
        <p:pic>
          <p:nvPicPr>
            <p:cNvPr id="176" name="그림 17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54CBAB4-7BFC-484C-BC7B-3A2B94942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89" y="1123527"/>
              <a:ext cx="2129718" cy="4604800"/>
            </a:xfrm>
            <a:prstGeom prst="rect">
              <a:avLst/>
            </a:prstGeom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C7667786-7E89-45DE-8DF4-34C2434D0970}"/>
                </a:ext>
              </a:extLst>
            </p:cNvPr>
            <p:cNvGrpSpPr/>
            <p:nvPr/>
          </p:nvGrpSpPr>
          <p:grpSpPr>
            <a:xfrm>
              <a:off x="685653" y="2415841"/>
              <a:ext cx="2149534" cy="411443"/>
              <a:chOff x="6451027" y="2415841"/>
              <a:chExt cx="2149534" cy="411443"/>
            </a:xfrm>
          </p:grpSpPr>
          <p:pic>
            <p:nvPicPr>
              <p:cNvPr id="191" name="그림 19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89216D02-03E2-4A0E-A6D1-DD3FED817D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93" b="66310"/>
              <a:stretch/>
            </p:blipFill>
            <p:spPr>
              <a:xfrm>
                <a:off x="6470843" y="2569536"/>
                <a:ext cx="2129718" cy="257748"/>
              </a:xfrm>
              <a:prstGeom prst="rect">
                <a:avLst/>
              </a:prstGeom>
            </p:spPr>
          </p:pic>
          <p:pic>
            <p:nvPicPr>
              <p:cNvPr id="192" name="그림 191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D89EEA50-683D-4C7A-A614-A9485D7367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445" b="61217"/>
              <a:stretch/>
            </p:blipFill>
            <p:spPr>
              <a:xfrm>
                <a:off x="6451027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D24892A5-AB10-4C08-B478-BB067AECA8A9}"/>
                </a:ext>
              </a:extLst>
            </p:cNvPr>
            <p:cNvGrpSpPr/>
            <p:nvPr/>
          </p:nvGrpSpPr>
          <p:grpSpPr>
            <a:xfrm>
              <a:off x="689543" y="4808734"/>
              <a:ext cx="2140868" cy="675285"/>
              <a:chOff x="9354865" y="4810560"/>
              <a:chExt cx="2140868" cy="675285"/>
            </a:xfrm>
          </p:grpSpPr>
          <p:pic>
            <p:nvPicPr>
              <p:cNvPr id="189" name="그림 188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B18A846F-D871-4B53-A426-0EE08B6E0C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65582CF1-DD8F-4AE9-8C40-D8316C4DA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99BE7F85-045A-436B-9F15-F4484102DF38}"/>
              </a:ext>
            </a:extLst>
          </p:cNvPr>
          <p:cNvGrpSpPr/>
          <p:nvPr/>
        </p:nvGrpSpPr>
        <p:grpSpPr>
          <a:xfrm>
            <a:off x="5458485" y="2432135"/>
            <a:ext cx="2149534" cy="3761297"/>
            <a:chOff x="3566091" y="1123527"/>
            <a:chExt cx="2149534" cy="4604800"/>
          </a:xfrm>
        </p:grpSpPr>
        <p:pic>
          <p:nvPicPr>
            <p:cNvPr id="194" name="그림 19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AD5BFBB-E73C-48E7-A7E6-AA926094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71525" y="1123527"/>
              <a:ext cx="2129718" cy="4604800"/>
            </a:xfrm>
            <a:prstGeom prst="rect">
              <a:avLst/>
            </a:prstGeom>
          </p:spPr>
        </p:pic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60B1A8AB-A966-4EFA-B4FB-2AC94E880954}"/>
                </a:ext>
              </a:extLst>
            </p:cNvPr>
            <p:cNvGrpSpPr/>
            <p:nvPr/>
          </p:nvGrpSpPr>
          <p:grpSpPr>
            <a:xfrm>
              <a:off x="3566091" y="2415841"/>
              <a:ext cx="2149534" cy="411443"/>
              <a:chOff x="6451027" y="2415841"/>
              <a:chExt cx="2149534" cy="411443"/>
            </a:xfrm>
          </p:grpSpPr>
          <p:pic>
            <p:nvPicPr>
              <p:cNvPr id="199" name="그림 198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AE13A09-453D-4174-86EA-0C5DD35DA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93" b="66310"/>
              <a:stretch/>
            </p:blipFill>
            <p:spPr>
              <a:xfrm>
                <a:off x="6470843" y="2569536"/>
                <a:ext cx="2129718" cy="257748"/>
              </a:xfrm>
              <a:prstGeom prst="rect">
                <a:avLst/>
              </a:prstGeom>
            </p:spPr>
          </p:pic>
          <p:pic>
            <p:nvPicPr>
              <p:cNvPr id="200" name="그림 199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3F1AEC-6CD2-46DA-9106-9C5D1A8A94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445" b="61217"/>
              <a:stretch/>
            </p:blipFill>
            <p:spPr>
              <a:xfrm>
                <a:off x="6451027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8305DA56-C805-40A4-994A-DB849B748BFE}"/>
                </a:ext>
              </a:extLst>
            </p:cNvPr>
            <p:cNvGrpSpPr/>
            <p:nvPr/>
          </p:nvGrpSpPr>
          <p:grpSpPr>
            <a:xfrm>
              <a:off x="3570789" y="4809647"/>
              <a:ext cx="2140868" cy="675285"/>
              <a:chOff x="9354865" y="4810560"/>
              <a:chExt cx="2140868" cy="675285"/>
            </a:xfrm>
          </p:grpSpPr>
          <p:pic>
            <p:nvPicPr>
              <p:cNvPr id="197" name="그림 196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CCF9A146-1D79-4D48-BF71-85A9A6C858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198" name="그림 197">
                <a:extLst>
                  <a:ext uri="{FF2B5EF4-FFF2-40B4-BE49-F238E27FC236}">
                    <a16:creationId xmlns:a16="http://schemas.microsoft.com/office/drawing/2014/main" id="{B071145C-D151-4FA4-B136-9804417B55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ABD73A20-B010-4A45-9797-E14CE08E1BDF}"/>
              </a:ext>
            </a:extLst>
          </p:cNvPr>
          <p:cNvGrpSpPr/>
          <p:nvPr/>
        </p:nvGrpSpPr>
        <p:grpSpPr>
          <a:xfrm>
            <a:off x="8707184" y="2393878"/>
            <a:ext cx="2160684" cy="3829197"/>
            <a:chOff x="6439877" y="1123527"/>
            <a:chExt cx="2160684" cy="4604800"/>
          </a:xfrm>
        </p:grpSpPr>
        <p:pic>
          <p:nvPicPr>
            <p:cNvPr id="202" name="그림 20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D35A6E7-BA53-484A-AB31-6D8EF0D5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027" y="1123527"/>
              <a:ext cx="2129718" cy="4604800"/>
            </a:xfrm>
            <a:prstGeom prst="rect">
              <a:avLst/>
            </a:prstGeom>
          </p:spPr>
        </p:pic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848BE183-3E86-4866-A3B6-98F95F32B0C7}"/>
                </a:ext>
              </a:extLst>
            </p:cNvPr>
            <p:cNvGrpSpPr/>
            <p:nvPr/>
          </p:nvGrpSpPr>
          <p:grpSpPr>
            <a:xfrm>
              <a:off x="6451027" y="2415841"/>
              <a:ext cx="2149534" cy="411443"/>
              <a:chOff x="6451027" y="2415841"/>
              <a:chExt cx="2149534" cy="411443"/>
            </a:xfrm>
          </p:grpSpPr>
          <p:pic>
            <p:nvPicPr>
              <p:cNvPr id="207" name="그림 20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DCF73D94-C8D3-4936-A75E-2ED02314B2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93" b="66310"/>
              <a:stretch/>
            </p:blipFill>
            <p:spPr>
              <a:xfrm>
                <a:off x="6470843" y="2569536"/>
                <a:ext cx="2129718" cy="257748"/>
              </a:xfrm>
              <a:prstGeom prst="rect">
                <a:avLst/>
              </a:prstGeom>
            </p:spPr>
          </p:pic>
          <p:pic>
            <p:nvPicPr>
              <p:cNvPr id="208" name="그림 207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BEE44642-983A-4AEA-B830-7FED1A9743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445" b="61217"/>
              <a:stretch/>
            </p:blipFill>
            <p:spPr>
              <a:xfrm>
                <a:off x="6451027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E8632C11-3C3E-4038-9637-84EB9EBFB9D8}"/>
                </a:ext>
              </a:extLst>
            </p:cNvPr>
            <p:cNvGrpSpPr/>
            <p:nvPr/>
          </p:nvGrpSpPr>
          <p:grpSpPr>
            <a:xfrm>
              <a:off x="6439877" y="4809647"/>
              <a:ext cx="2140868" cy="675285"/>
              <a:chOff x="9354865" y="4810560"/>
              <a:chExt cx="2140868" cy="675285"/>
            </a:xfrm>
          </p:grpSpPr>
          <p:pic>
            <p:nvPicPr>
              <p:cNvPr id="205" name="그림 204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19E6D225-98D0-4D9F-9CEB-B49889CC30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206" name="그림 205">
                <a:extLst>
                  <a:ext uri="{FF2B5EF4-FFF2-40B4-BE49-F238E27FC236}">
                    <a16:creationId xmlns:a16="http://schemas.microsoft.com/office/drawing/2014/main" id="{FB8D83C7-68DA-40D9-97E7-FDA8DA85A1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8954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2710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Cody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9.  Model Fitting(1)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AD7CB2E-8005-47A4-A9B1-978B348306B7}"/>
              </a:ext>
            </a:extLst>
          </p:cNvPr>
          <p:cNvGrpSpPr/>
          <p:nvPr/>
        </p:nvGrpSpPr>
        <p:grpSpPr>
          <a:xfrm>
            <a:off x="2579225" y="2414394"/>
            <a:ext cx="3516775" cy="3797596"/>
            <a:chOff x="6439877" y="1123527"/>
            <a:chExt cx="2160684" cy="4604800"/>
          </a:xfrm>
        </p:grpSpPr>
        <p:pic>
          <p:nvPicPr>
            <p:cNvPr id="176" name="그림 17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9A2CAED-CC61-4D8F-8716-0AE23273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027" y="1123527"/>
              <a:ext cx="2129718" cy="4604800"/>
            </a:xfrm>
            <a:prstGeom prst="rect">
              <a:avLst/>
            </a:prstGeom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2986A7DC-2A17-4D50-86AE-F8333D4EBF28}"/>
                </a:ext>
              </a:extLst>
            </p:cNvPr>
            <p:cNvGrpSpPr/>
            <p:nvPr/>
          </p:nvGrpSpPr>
          <p:grpSpPr>
            <a:xfrm>
              <a:off x="6451027" y="2415841"/>
              <a:ext cx="2149534" cy="411443"/>
              <a:chOff x="6451027" y="2415841"/>
              <a:chExt cx="2149534" cy="411443"/>
            </a:xfrm>
          </p:grpSpPr>
          <p:pic>
            <p:nvPicPr>
              <p:cNvPr id="191" name="그림 190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8DD733FD-3FE1-4744-B088-89A02A1F1A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8093" b="66310"/>
              <a:stretch/>
            </p:blipFill>
            <p:spPr>
              <a:xfrm>
                <a:off x="6470843" y="2569536"/>
                <a:ext cx="2129718" cy="257748"/>
              </a:xfrm>
              <a:prstGeom prst="rect">
                <a:avLst/>
              </a:prstGeom>
            </p:spPr>
          </p:pic>
          <p:pic>
            <p:nvPicPr>
              <p:cNvPr id="192" name="그림 191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236A70FF-4382-43C1-97C0-C46068343B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445" b="61217"/>
              <a:stretch/>
            </p:blipFill>
            <p:spPr>
              <a:xfrm>
                <a:off x="6451027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BA3060A-C734-4038-9C3F-23352EF81ED8}"/>
                </a:ext>
              </a:extLst>
            </p:cNvPr>
            <p:cNvGrpSpPr/>
            <p:nvPr/>
          </p:nvGrpSpPr>
          <p:grpSpPr>
            <a:xfrm>
              <a:off x="6439877" y="4809647"/>
              <a:ext cx="2140868" cy="675285"/>
              <a:chOff x="9354865" y="4810560"/>
              <a:chExt cx="2140868" cy="675285"/>
            </a:xfrm>
          </p:grpSpPr>
          <p:pic>
            <p:nvPicPr>
              <p:cNvPr id="189" name="그림 188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BBDF2B40-785A-45FA-9DBB-8E2AAF1F9B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1CDC005F-C09E-4DD2-AB8F-255C069806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6C3BBB4D-182E-4DD7-B2CB-F2E4C78D64E5}"/>
              </a:ext>
            </a:extLst>
          </p:cNvPr>
          <p:cNvGrpSpPr/>
          <p:nvPr/>
        </p:nvGrpSpPr>
        <p:grpSpPr>
          <a:xfrm>
            <a:off x="6963190" y="2414394"/>
            <a:ext cx="3428628" cy="3828675"/>
            <a:chOff x="9343721" y="1123527"/>
            <a:chExt cx="2152012" cy="4604800"/>
          </a:xfrm>
        </p:grpSpPr>
        <p:pic>
          <p:nvPicPr>
            <p:cNvPr id="194" name="그림 193" descr="스크린샷, 남자이(가) 표시된 사진&#10;&#10;자동 생성된 설명">
              <a:extLst>
                <a:ext uri="{FF2B5EF4-FFF2-40B4-BE49-F238E27FC236}">
                  <a16:creationId xmlns:a16="http://schemas.microsoft.com/office/drawing/2014/main" id="{8AB2A704-C943-4D6D-B008-B0291A286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4868" y="1123527"/>
              <a:ext cx="2129718" cy="4604800"/>
            </a:xfrm>
            <a:prstGeom prst="rect">
              <a:avLst/>
            </a:prstGeom>
          </p:spPr>
        </p:pic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D0490380-42ED-4E2D-BA4F-DFC71070419C}"/>
                </a:ext>
              </a:extLst>
            </p:cNvPr>
            <p:cNvGrpSpPr/>
            <p:nvPr/>
          </p:nvGrpSpPr>
          <p:grpSpPr>
            <a:xfrm>
              <a:off x="9343721" y="2415841"/>
              <a:ext cx="2140865" cy="492249"/>
              <a:chOff x="9343721" y="2415841"/>
              <a:chExt cx="2140865" cy="492249"/>
            </a:xfrm>
          </p:grpSpPr>
          <p:pic>
            <p:nvPicPr>
              <p:cNvPr id="199" name="그림 198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1990A486-BF54-49A0-B13E-41298F279D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385" t="28096" r="1385" b="64552"/>
              <a:stretch/>
            </p:blipFill>
            <p:spPr>
              <a:xfrm>
                <a:off x="9343721" y="2569536"/>
                <a:ext cx="2129718" cy="338554"/>
              </a:xfrm>
              <a:prstGeom prst="rect">
                <a:avLst/>
              </a:prstGeom>
            </p:spPr>
          </p:pic>
          <p:pic>
            <p:nvPicPr>
              <p:cNvPr id="200" name="그림 199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3DA4BEE6-619E-4070-8F3E-CC88F38570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3777" b="62886"/>
              <a:stretch/>
            </p:blipFill>
            <p:spPr>
              <a:xfrm>
                <a:off x="9354868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DAA8EBD5-1B40-47F8-A2D9-64CE4BA360CC}"/>
                </a:ext>
              </a:extLst>
            </p:cNvPr>
            <p:cNvGrpSpPr/>
            <p:nvPr/>
          </p:nvGrpSpPr>
          <p:grpSpPr>
            <a:xfrm>
              <a:off x="9354865" y="4810560"/>
              <a:ext cx="2140868" cy="675285"/>
              <a:chOff x="9354865" y="4810560"/>
              <a:chExt cx="2140868" cy="675285"/>
            </a:xfrm>
          </p:grpSpPr>
          <p:pic>
            <p:nvPicPr>
              <p:cNvPr id="197" name="그림 196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5C3644D3-B130-4F6C-8EB8-F295982285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198" name="그림 197">
                <a:extLst>
                  <a:ext uri="{FF2B5EF4-FFF2-40B4-BE49-F238E27FC236}">
                    <a16:creationId xmlns:a16="http://schemas.microsoft.com/office/drawing/2014/main" id="{F6B29104-E407-429F-9492-F6E2CFD2C4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517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2710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Cody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10.  Model Fitting(2)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FC10C7D-5472-4F11-A8D7-7CCB653527D6}"/>
              </a:ext>
            </a:extLst>
          </p:cNvPr>
          <p:cNvGrpSpPr/>
          <p:nvPr/>
        </p:nvGrpSpPr>
        <p:grpSpPr>
          <a:xfrm>
            <a:off x="2359448" y="2432135"/>
            <a:ext cx="2152012" cy="3820583"/>
            <a:chOff x="9343721" y="1123527"/>
            <a:chExt cx="2152012" cy="4604800"/>
          </a:xfrm>
        </p:grpSpPr>
        <p:pic>
          <p:nvPicPr>
            <p:cNvPr id="176" name="그림 175" descr="스크린샷, 남자이(가) 표시된 사진&#10;&#10;자동 생성된 설명">
              <a:extLst>
                <a:ext uri="{FF2B5EF4-FFF2-40B4-BE49-F238E27FC236}">
                  <a16:creationId xmlns:a16="http://schemas.microsoft.com/office/drawing/2014/main" id="{A525F1B0-B911-4E3E-9A10-961397D13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68" y="1123527"/>
              <a:ext cx="2129718" cy="4604800"/>
            </a:xfrm>
            <a:prstGeom prst="rect">
              <a:avLst/>
            </a:prstGeom>
          </p:spPr>
        </p:pic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506D0487-4ABD-43CA-8688-F2C0922D385F}"/>
                </a:ext>
              </a:extLst>
            </p:cNvPr>
            <p:cNvGrpSpPr/>
            <p:nvPr/>
          </p:nvGrpSpPr>
          <p:grpSpPr>
            <a:xfrm>
              <a:off x="9343721" y="2415841"/>
              <a:ext cx="2140865" cy="492249"/>
              <a:chOff x="9343721" y="2415841"/>
              <a:chExt cx="2140865" cy="492249"/>
            </a:xfrm>
          </p:grpSpPr>
          <p:pic>
            <p:nvPicPr>
              <p:cNvPr id="191" name="그림 190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555F18F7-005E-4AA0-B0AC-9A0606E2E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385" t="28096" r="1385" b="64552"/>
              <a:stretch/>
            </p:blipFill>
            <p:spPr>
              <a:xfrm>
                <a:off x="9343721" y="2569536"/>
                <a:ext cx="2129718" cy="338554"/>
              </a:xfrm>
              <a:prstGeom prst="rect">
                <a:avLst/>
              </a:prstGeom>
            </p:spPr>
          </p:pic>
          <p:pic>
            <p:nvPicPr>
              <p:cNvPr id="192" name="그림 191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071ED8A4-BC70-4BEC-AB6F-B0A1D67C83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3777" b="62886"/>
              <a:stretch/>
            </p:blipFill>
            <p:spPr>
              <a:xfrm>
                <a:off x="9354868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776E9C0-924C-47F2-820D-624983FD82D3}"/>
                </a:ext>
              </a:extLst>
            </p:cNvPr>
            <p:cNvGrpSpPr/>
            <p:nvPr/>
          </p:nvGrpSpPr>
          <p:grpSpPr>
            <a:xfrm>
              <a:off x="9354865" y="4810560"/>
              <a:ext cx="2140868" cy="675285"/>
              <a:chOff x="9354865" y="4810560"/>
              <a:chExt cx="2140868" cy="675285"/>
            </a:xfrm>
          </p:grpSpPr>
          <p:pic>
            <p:nvPicPr>
              <p:cNvPr id="189" name="그림 188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36FCA4EA-CD2A-40F4-BF19-5054EE8E2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CDD6BC21-5A26-4B3D-8A2D-FC789517B3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5432F85B-1480-4AF2-A317-B03B236C4150}"/>
              </a:ext>
            </a:extLst>
          </p:cNvPr>
          <p:cNvGrpSpPr/>
          <p:nvPr/>
        </p:nvGrpSpPr>
        <p:grpSpPr>
          <a:xfrm>
            <a:off x="5607947" y="2432135"/>
            <a:ext cx="2160684" cy="3820583"/>
            <a:chOff x="6439877" y="1123527"/>
            <a:chExt cx="2160684" cy="4604800"/>
          </a:xfrm>
        </p:grpSpPr>
        <p:pic>
          <p:nvPicPr>
            <p:cNvPr id="194" name="그림 19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BEDF660-1269-4315-982A-C76C09C84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027" y="1123527"/>
              <a:ext cx="2129718" cy="4604800"/>
            </a:xfrm>
            <a:prstGeom prst="rect">
              <a:avLst/>
            </a:prstGeom>
          </p:spPr>
        </p:pic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237D2616-C866-4AA2-B86F-FB4AC6D332B5}"/>
                </a:ext>
              </a:extLst>
            </p:cNvPr>
            <p:cNvGrpSpPr/>
            <p:nvPr/>
          </p:nvGrpSpPr>
          <p:grpSpPr>
            <a:xfrm>
              <a:off x="6451027" y="2415841"/>
              <a:ext cx="2149534" cy="411443"/>
              <a:chOff x="6451027" y="2415841"/>
              <a:chExt cx="2149534" cy="411443"/>
            </a:xfrm>
          </p:grpSpPr>
          <p:pic>
            <p:nvPicPr>
              <p:cNvPr id="199" name="그림 198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26E268-E351-41DF-A943-DCA3B387C8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8093" b="66310"/>
              <a:stretch/>
            </p:blipFill>
            <p:spPr>
              <a:xfrm>
                <a:off x="6470843" y="2569536"/>
                <a:ext cx="2129718" cy="257748"/>
              </a:xfrm>
              <a:prstGeom prst="rect">
                <a:avLst/>
              </a:prstGeom>
            </p:spPr>
          </p:pic>
          <p:pic>
            <p:nvPicPr>
              <p:cNvPr id="200" name="그림 199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B4DED90F-E4BE-468E-B773-66EE29081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5445" b="61217"/>
              <a:stretch/>
            </p:blipFill>
            <p:spPr>
              <a:xfrm>
                <a:off x="6451027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22B43209-DD83-41DB-95FC-885C0083B671}"/>
                </a:ext>
              </a:extLst>
            </p:cNvPr>
            <p:cNvGrpSpPr/>
            <p:nvPr/>
          </p:nvGrpSpPr>
          <p:grpSpPr>
            <a:xfrm>
              <a:off x="6439877" y="4809647"/>
              <a:ext cx="2140868" cy="675285"/>
              <a:chOff x="9354865" y="4810560"/>
              <a:chExt cx="2140868" cy="675285"/>
            </a:xfrm>
          </p:grpSpPr>
          <p:pic>
            <p:nvPicPr>
              <p:cNvPr id="197" name="그림 196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750AA72C-CE96-45DC-883C-50C8F3B893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198" name="그림 197">
                <a:extLst>
                  <a:ext uri="{FF2B5EF4-FFF2-40B4-BE49-F238E27FC236}">
                    <a16:creationId xmlns:a16="http://schemas.microsoft.com/office/drawing/2014/main" id="{C211EB11-E43F-4951-94AA-F068FE167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D22C11D0-EEB3-4C04-9D47-E1B1D6386F4D}"/>
              </a:ext>
            </a:extLst>
          </p:cNvPr>
          <p:cNvGrpSpPr/>
          <p:nvPr/>
        </p:nvGrpSpPr>
        <p:grpSpPr>
          <a:xfrm>
            <a:off x="8814902" y="2432135"/>
            <a:ext cx="2152012" cy="3790940"/>
            <a:chOff x="9343721" y="1123527"/>
            <a:chExt cx="2152012" cy="4604800"/>
          </a:xfrm>
        </p:grpSpPr>
        <p:pic>
          <p:nvPicPr>
            <p:cNvPr id="202" name="그림 201" descr="스크린샷, 남자이(가) 표시된 사진&#10;&#10;자동 생성된 설명">
              <a:extLst>
                <a:ext uri="{FF2B5EF4-FFF2-40B4-BE49-F238E27FC236}">
                  <a16:creationId xmlns:a16="http://schemas.microsoft.com/office/drawing/2014/main" id="{D584C20D-A05B-41A6-B96E-94F256F4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8657" y="1123527"/>
              <a:ext cx="2125292" cy="4604800"/>
            </a:xfrm>
            <a:prstGeom prst="rect">
              <a:avLst/>
            </a:prstGeom>
          </p:spPr>
        </p:pic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A70D9C69-CEC0-4F28-830F-D99B1CE44199}"/>
                </a:ext>
              </a:extLst>
            </p:cNvPr>
            <p:cNvGrpSpPr/>
            <p:nvPr/>
          </p:nvGrpSpPr>
          <p:grpSpPr>
            <a:xfrm>
              <a:off x="9343721" y="2415841"/>
              <a:ext cx="2140865" cy="492249"/>
              <a:chOff x="9343721" y="2415841"/>
              <a:chExt cx="2140865" cy="492249"/>
            </a:xfrm>
          </p:grpSpPr>
          <p:pic>
            <p:nvPicPr>
              <p:cNvPr id="207" name="그림 206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2E87DB47-3BF9-434E-A1EC-A1C2764B38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385" t="28096" r="1385" b="64552"/>
              <a:stretch/>
            </p:blipFill>
            <p:spPr>
              <a:xfrm>
                <a:off x="9343721" y="2569536"/>
                <a:ext cx="2129718" cy="338554"/>
              </a:xfrm>
              <a:prstGeom prst="rect">
                <a:avLst/>
              </a:prstGeom>
            </p:spPr>
          </p:pic>
          <p:pic>
            <p:nvPicPr>
              <p:cNvPr id="208" name="그림 207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FF7CFC66-8696-4BEE-8A41-1E9575395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3777" b="62886"/>
              <a:stretch/>
            </p:blipFill>
            <p:spPr>
              <a:xfrm>
                <a:off x="9354868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D9227BF4-5B32-481F-AE6C-95410EA92188}"/>
                </a:ext>
              </a:extLst>
            </p:cNvPr>
            <p:cNvGrpSpPr/>
            <p:nvPr/>
          </p:nvGrpSpPr>
          <p:grpSpPr>
            <a:xfrm>
              <a:off x="9354865" y="4810560"/>
              <a:ext cx="2140868" cy="675285"/>
              <a:chOff x="9354865" y="4810560"/>
              <a:chExt cx="2140868" cy="675285"/>
            </a:xfrm>
          </p:grpSpPr>
          <p:pic>
            <p:nvPicPr>
              <p:cNvPr id="205" name="그림 204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C41616BF-9C2A-4E65-A7AF-785A6F05B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206" name="그림 205">
                <a:extLst>
                  <a:ext uri="{FF2B5EF4-FFF2-40B4-BE49-F238E27FC236}">
                    <a16:creationId xmlns:a16="http://schemas.microsoft.com/office/drawing/2014/main" id="{60F6BE97-A749-48B0-8F6A-BE08819FEC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3446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27100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Cody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11.  Model Fitting(3)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49DCC2B-2DEC-4375-8223-D7812CD0845D}"/>
              </a:ext>
            </a:extLst>
          </p:cNvPr>
          <p:cNvGrpSpPr/>
          <p:nvPr/>
        </p:nvGrpSpPr>
        <p:grpSpPr>
          <a:xfrm>
            <a:off x="2623714" y="2377382"/>
            <a:ext cx="3391656" cy="3826347"/>
            <a:chOff x="9343721" y="1123527"/>
            <a:chExt cx="2152012" cy="4604800"/>
          </a:xfrm>
        </p:grpSpPr>
        <p:pic>
          <p:nvPicPr>
            <p:cNvPr id="176" name="그림 175" descr="스크린샷, 남자이(가) 표시된 사진&#10;&#10;자동 생성된 설명">
              <a:extLst>
                <a:ext uri="{FF2B5EF4-FFF2-40B4-BE49-F238E27FC236}">
                  <a16:creationId xmlns:a16="http://schemas.microsoft.com/office/drawing/2014/main" id="{F769D9BD-451B-45B2-9AD7-732F2B7A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8657" y="1123527"/>
              <a:ext cx="2125292" cy="4604800"/>
            </a:xfrm>
            <a:prstGeom prst="rect">
              <a:avLst/>
            </a:prstGeom>
          </p:spPr>
        </p:pic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8421E32A-B309-4E42-8612-E46912EB03D2}"/>
                </a:ext>
              </a:extLst>
            </p:cNvPr>
            <p:cNvGrpSpPr/>
            <p:nvPr/>
          </p:nvGrpSpPr>
          <p:grpSpPr>
            <a:xfrm>
              <a:off x="9343721" y="2415841"/>
              <a:ext cx="2140865" cy="492249"/>
              <a:chOff x="9343721" y="2415841"/>
              <a:chExt cx="2140865" cy="492249"/>
            </a:xfrm>
          </p:grpSpPr>
          <p:pic>
            <p:nvPicPr>
              <p:cNvPr id="181" name="그림 180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A9C4CE39-DFE9-4A80-BD11-DCE27DD218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385" t="28096" r="1385" b="64552"/>
              <a:stretch/>
            </p:blipFill>
            <p:spPr>
              <a:xfrm>
                <a:off x="9343721" y="2569536"/>
                <a:ext cx="2129718" cy="338554"/>
              </a:xfrm>
              <a:prstGeom prst="rect">
                <a:avLst/>
              </a:prstGeom>
            </p:spPr>
          </p:pic>
          <p:pic>
            <p:nvPicPr>
              <p:cNvPr id="187" name="그림 186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EE29A61B-FEFD-4BE5-B526-2EED49BF4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3777" b="62886"/>
              <a:stretch/>
            </p:blipFill>
            <p:spPr>
              <a:xfrm>
                <a:off x="9354868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0E0379FD-C5A9-476B-8638-3E00C4FCA07D}"/>
                </a:ext>
              </a:extLst>
            </p:cNvPr>
            <p:cNvGrpSpPr/>
            <p:nvPr/>
          </p:nvGrpSpPr>
          <p:grpSpPr>
            <a:xfrm>
              <a:off x="9354865" y="4810560"/>
              <a:ext cx="2140868" cy="675285"/>
              <a:chOff x="9354865" y="4810560"/>
              <a:chExt cx="2140868" cy="675285"/>
            </a:xfrm>
          </p:grpSpPr>
          <p:pic>
            <p:nvPicPr>
              <p:cNvPr id="179" name="그림 178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693D4A90-7C30-4C2E-BFE0-1C9506AB9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180" name="그림 179">
                <a:extLst>
                  <a:ext uri="{FF2B5EF4-FFF2-40B4-BE49-F238E27FC236}">
                    <a16:creationId xmlns:a16="http://schemas.microsoft.com/office/drawing/2014/main" id="{59E7B806-3085-4828-8DD6-6763255F33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D82CD323-55F9-4959-AB92-ED645F710696}"/>
              </a:ext>
            </a:extLst>
          </p:cNvPr>
          <p:cNvGrpSpPr/>
          <p:nvPr/>
        </p:nvGrpSpPr>
        <p:grpSpPr>
          <a:xfrm>
            <a:off x="6978058" y="2376790"/>
            <a:ext cx="3500756" cy="3826347"/>
            <a:chOff x="648673" y="1123527"/>
            <a:chExt cx="2152012" cy="4604800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B8BA5F5-50EC-4DA6-8332-8D65A77721F0}"/>
                </a:ext>
              </a:extLst>
            </p:cNvPr>
            <p:cNvGrpSpPr/>
            <p:nvPr/>
          </p:nvGrpSpPr>
          <p:grpSpPr>
            <a:xfrm>
              <a:off x="648673" y="1123527"/>
              <a:ext cx="2152012" cy="4604800"/>
              <a:chOff x="9343721" y="1123527"/>
              <a:chExt cx="2152012" cy="4604800"/>
            </a:xfrm>
          </p:grpSpPr>
          <p:pic>
            <p:nvPicPr>
              <p:cNvPr id="191" name="그림 190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2A9F5541-E105-4246-A1C3-38765A787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4868" y="1123527"/>
                <a:ext cx="2129718" cy="4604800"/>
              </a:xfrm>
              <a:prstGeom prst="rect">
                <a:avLst/>
              </a:prstGeom>
            </p:spPr>
          </p:pic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60E1FD6C-18CC-42B7-BCE6-CBE07F62BC2F}"/>
                  </a:ext>
                </a:extLst>
              </p:cNvPr>
              <p:cNvGrpSpPr/>
              <p:nvPr/>
            </p:nvGrpSpPr>
            <p:grpSpPr>
              <a:xfrm>
                <a:off x="9343721" y="2415841"/>
                <a:ext cx="2140865" cy="492249"/>
                <a:chOff x="9343721" y="2415841"/>
                <a:chExt cx="2140865" cy="492249"/>
              </a:xfrm>
            </p:grpSpPr>
            <p:pic>
              <p:nvPicPr>
                <p:cNvPr id="196" name="그림 195" descr="스크린샷, 남자이(가) 표시된 사진&#10;&#10;자동 생성된 설명">
                  <a:extLst>
                    <a:ext uri="{FF2B5EF4-FFF2-40B4-BE49-F238E27FC236}">
                      <a16:creationId xmlns:a16="http://schemas.microsoft.com/office/drawing/2014/main" id="{E1D0F335-D9B3-4553-B960-F08B14A93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-1385" t="28096" r="1385" b="64552"/>
                <a:stretch/>
              </p:blipFill>
              <p:spPr>
                <a:xfrm>
                  <a:off x="9343721" y="2569536"/>
                  <a:ext cx="2129718" cy="338554"/>
                </a:xfrm>
                <a:prstGeom prst="rect">
                  <a:avLst/>
                </a:prstGeom>
              </p:spPr>
            </p:pic>
            <p:pic>
              <p:nvPicPr>
                <p:cNvPr id="197" name="그림 196" descr="스크린샷, 남자이(가) 표시된 사진&#10;&#10;자동 생성된 설명">
                  <a:extLst>
                    <a:ext uri="{FF2B5EF4-FFF2-40B4-BE49-F238E27FC236}">
                      <a16:creationId xmlns:a16="http://schemas.microsoft.com/office/drawing/2014/main" id="{B0BF5514-530D-41F1-ADA7-90F4FFDC5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3777" b="62886"/>
                <a:stretch/>
              </p:blipFill>
              <p:spPr>
                <a:xfrm>
                  <a:off x="9354868" y="2415841"/>
                  <a:ext cx="2129718" cy="153695"/>
                </a:xfrm>
                <a:prstGeom prst="rect">
                  <a:avLst/>
                </a:prstGeom>
              </p:spPr>
            </p:pic>
          </p:grpSp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9F066D53-50E2-477F-A2A7-25A74E36B320}"/>
                  </a:ext>
                </a:extLst>
              </p:cNvPr>
              <p:cNvGrpSpPr/>
              <p:nvPr/>
            </p:nvGrpSpPr>
            <p:grpSpPr>
              <a:xfrm>
                <a:off x="9354865" y="4810560"/>
                <a:ext cx="2140868" cy="675285"/>
                <a:chOff x="9354865" y="4810560"/>
                <a:chExt cx="2140868" cy="675285"/>
              </a:xfrm>
            </p:grpSpPr>
            <p:pic>
              <p:nvPicPr>
                <p:cNvPr id="194" name="그림 193" descr="스크린샷, 남자이(가) 표시된 사진&#10;&#10;자동 생성된 설명">
                  <a:extLst>
                    <a:ext uri="{FF2B5EF4-FFF2-40B4-BE49-F238E27FC236}">
                      <a16:creationId xmlns:a16="http://schemas.microsoft.com/office/drawing/2014/main" id="{F73064C8-417A-4414-AD38-D5B4EA9F4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6253" b="6395"/>
                <a:stretch/>
              </p:blipFill>
              <p:spPr>
                <a:xfrm>
                  <a:off x="9366015" y="4810560"/>
                  <a:ext cx="2129718" cy="338555"/>
                </a:xfrm>
                <a:prstGeom prst="rect">
                  <a:avLst/>
                </a:prstGeom>
              </p:spPr>
            </p:pic>
            <p:pic>
              <p:nvPicPr>
                <p:cNvPr id="195" name="그림 194">
                  <a:extLst>
                    <a:ext uri="{FF2B5EF4-FFF2-40B4-BE49-F238E27FC236}">
                      <a16:creationId xmlns:a16="http://schemas.microsoft.com/office/drawing/2014/main" id="{739D6094-61CE-4C71-8E52-30D2FA2DE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211" t="85940" r="60" b="6707"/>
                <a:stretch/>
              </p:blipFill>
              <p:spPr>
                <a:xfrm>
                  <a:off x="9354865" y="5147290"/>
                  <a:ext cx="2129719" cy="3385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0" name="그림 189" descr="스크린샷, 남자이(가) 표시된 사진&#10;&#10;자동 생성된 설명">
              <a:extLst>
                <a:ext uri="{FF2B5EF4-FFF2-40B4-BE49-F238E27FC236}">
                  <a16:creationId xmlns:a16="http://schemas.microsoft.com/office/drawing/2014/main" id="{2BDC9E92-7E8A-44C3-9FB7-607F1E86D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53" t="48055" r="63001" b="21193"/>
            <a:stretch/>
          </p:blipFill>
          <p:spPr>
            <a:xfrm>
              <a:off x="1318634" y="3326276"/>
              <a:ext cx="789795" cy="1416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00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7" name="Group 75"/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68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9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0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1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2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3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4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5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6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7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8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9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3" name="Group 25"/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>
              <a:alpha val="54000"/>
            </a:schemeClr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8" name="Group 42"/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rgbClr val="FFFFFF">
              <a:alpha val="54000"/>
            </a:srgbClr>
          </a:solidFill>
        </p:grpSpPr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grpSp>
        <p:nvGrpSpPr>
          <p:cNvPr id="54" name="Group 60"/>
          <p:cNvGrpSpPr>
            <a:grpSpLocks noChangeAspect="1"/>
          </p:cNvGrpSpPr>
          <p:nvPr/>
        </p:nvGrpSpPr>
        <p:grpSpPr bwMode="auto">
          <a:xfrm>
            <a:off x="856269" y="1655618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5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6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9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1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5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6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sp>
        <p:nvSpPr>
          <p:cNvPr id="6" name="한쪽 모서리가 둥근 사각형 5"/>
          <p:cNvSpPr/>
          <p:nvPr/>
        </p:nvSpPr>
        <p:spPr>
          <a:xfrm flipH="1">
            <a:off x="1510587" y="927100"/>
            <a:ext cx="10681410" cy="5930900"/>
          </a:xfrm>
          <a:prstGeom prst="round1Rect">
            <a:avLst>
              <a:gd name="adj" fmla="val 8554"/>
            </a:avLst>
          </a:prstGeom>
          <a:solidFill>
            <a:srgbClr val="F7F6FC"/>
          </a:solidFill>
          <a:ln w="19050">
            <a:solidFill>
              <a:srgbClr val="142358"/>
            </a:solidFill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171142-694D-4A78-9F73-D3C4B2B3786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83" name="Freeform 95">
            <a:extLst>
              <a:ext uri="{FF2B5EF4-FFF2-40B4-BE49-F238E27FC236}">
                <a16:creationId xmlns:a16="http://schemas.microsoft.com/office/drawing/2014/main" id="{5B6FC48C-1B14-458E-B4A3-799C9143FFA7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5B19CB6-C1D8-4D9F-A303-CBE2ADCA146F}"/>
              </a:ext>
            </a:extLst>
          </p:cNvPr>
          <p:cNvSpPr/>
          <p:nvPr/>
        </p:nvSpPr>
        <p:spPr>
          <a:xfrm>
            <a:off x="1723114" y="927100"/>
            <a:ext cx="14107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Index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BD9F87F-B213-4B0D-8157-36373004CDDD}"/>
              </a:ext>
            </a:extLst>
          </p:cNvPr>
          <p:cNvSpPr/>
          <p:nvPr/>
        </p:nvSpPr>
        <p:spPr>
          <a:xfrm>
            <a:off x="3133864" y="1762671"/>
            <a:ext cx="5011641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1" kern="0" dirty="0">
                <a:solidFill>
                  <a:srgbClr val="44546A"/>
                </a:solidFill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Title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1" kern="0" dirty="0">
                <a:solidFill>
                  <a:srgbClr val="44546A"/>
                </a:solidFill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Team members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1" kern="0" dirty="0">
                <a:solidFill>
                  <a:srgbClr val="44546A"/>
                </a:solidFill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Brief description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Contents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1" kern="0" dirty="0">
                <a:solidFill>
                  <a:srgbClr val="44546A"/>
                </a:solidFill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Key features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Technologies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1" kern="0" dirty="0">
                <a:solidFill>
                  <a:srgbClr val="44546A"/>
                </a:solidFill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What each member did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Wiki page</a:t>
            </a:r>
          </a:p>
        </p:txBody>
      </p:sp>
    </p:spTree>
    <p:extLst>
      <p:ext uri="{BB962C8B-B14F-4D97-AF65-F5344CB8AC3E}">
        <p14:creationId xmlns:p14="http://schemas.microsoft.com/office/powerpoint/2010/main" val="396033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9414" y="45132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491742" y="996663"/>
            <a:ext cx="10680699" cy="5892320"/>
            <a:chOff x="1511299" y="348508"/>
            <a:chExt cx="10680699" cy="6509492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1299" y="410474"/>
              <a:ext cx="10680699" cy="6447526"/>
            </a:xfrm>
            <a:prstGeom prst="round1Rect">
              <a:avLst>
                <a:gd name="adj" fmla="val 8554"/>
              </a:avLst>
            </a:prstGeom>
            <a:solidFill>
              <a:srgbClr val="F9F8FE"/>
            </a:solidFill>
            <a:ln w="19050">
              <a:noFill/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aphicFrame>
          <p:nvGraphicFramePr>
            <p:cNvPr id="90" name="차트 89"/>
            <p:cNvGraphicFramePr/>
            <p:nvPr>
              <p:extLst>
                <p:ext uri="{D42A27DB-BD31-4B8C-83A1-F6EECF244321}">
                  <p14:modId xmlns:p14="http://schemas.microsoft.com/office/powerpoint/2010/main" val="5642750"/>
                </p:ext>
              </p:extLst>
            </p:nvPr>
          </p:nvGraphicFramePr>
          <p:xfrm>
            <a:off x="1757338" y="1785827"/>
            <a:ext cx="4237755" cy="4659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1" name="직사각형 90"/>
            <p:cNvSpPr/>
            <p:nvPr/>
          </p:nvSpPr>
          <p:spPr>
            <a:xfrm>
              <a:off x="4255084" y="2334173"/>
              <a:ext cx="889000" cy="1951576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2" name="설명선 2(테두리 없음) 91"/>
            <p:cNvSpPr/>
            <p:nvPr/>
          </p:nvSpPr>
          <p:spPr>
            <a:xfrm>
              <a:off x="5420903" y="1427778"/>
              <a:ext cx="981943" cy="358049"/>
            </a:xfrm>
            <a:prstGeom prst="callout2">
              <a:avLst>
                <a:gd name="adj1" fmla="val 46417"/>
                <a:gd name="adj2" fmla="val -1123"/>
                <a:gd name="adj3" fmla="val 47347"/>
                <a:gd name="adj4" fmla="val -22898"/>
                <a:gd name="adj5" fmla="val 193637"/>
                <a:gd name="adj6" fmla="val -87892"/>
              </a:avLst>
            </a:prstGeom>
            <a:noFill/>
            <a:ln>
              <a:solidFill>
                <a:srgbClr val="FF6600"/>
              </a:solidFill>
              <a:prstDash val="sys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u="sng" kern="0" dirty="0">
                  <a:solidFill>
                    <a:srgbClr val="FF33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Check Point</a:t>
              </a:r>
            </a:p>
          </p:txBody>
        </p:sp>
        <p:sp>
          <p:nvSpPr>
            <p:cNvPr id="104" name="한쪽 모서리가 둥근 사각형 5">
              <a:extLst>
                <a:ext uri="{FF2B5EF4-FFF2-40B4-BE49-F238E27FC236}">
                  <a16:creationId xmlns:a16="http://schemas.microsoft.com/office/drawing/2014/main" id="{1EB8058D-6D72-40E4-B020-5F0C5EB9A976}"/>
                </a:ext>
              </a:extLst>
            </p:cNvPr>
            <p:cNvSpPr/>
            <p:nvPr/>
          </p:nvSpPr>
          <p:spPr>
            <a:xfrm flipH="1">
              <a:off x="1511299" y="348508"/>
              <a:ext cx="10680699" cy="6447526"/>
            </a:xfrm>
            <a:prstGeom prst="round1Rect">
              <a:avLst>
                <a:gd name="adj" fmla="val 8554"/>
              </a:avLst>
            </a:prstGeom>
            <a:solidFill>
              <a:srgbClr val="F9F8FE"/>
            </a:solidFill>
            <a:ln w="19050">
              <a:noFill/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353EE8B-8E7B-4064-8C49-3D3E01B44BB7}"/>
              </a:ext>
            </a:extLst>
          </p:cNvPr>
          <p:cNvGrpSpPr/>
          <p:nvPr/>
        </p:nvGrpSpPr>
        <p:grpSpPr>
          <a:xfrm>
            <a:off x="6477000" y="981660"/>
            <a:ext cx="5714998" cy="5876339"/>
            <a:chOff x="6477000" y="348508"/>
            <a:chExt cx="5714998" cy="6509492"/>
          </a:xfrm>
        </p:grpSpPr>
        <p:sp>
          <p:nvSpPr>
            <p:cNvPr id="89" name="한쪽 모서리가 둥근 사각형 88"/>
            <p:cNvSpPr/>
            <p:nvPr/>
          </p:nvSpPr>
          <p:spPr>
            <a:xfrm flipH="1">
              <a:off x="6477000" y="348508"/>
              <a:ext cx="5714998" cy="6509492"/>
            </a:xfrm>
            <a:prstGeom prst="round1Rect">
              <a:avLst>
                <a:gd name="adj" fmla="val 8554"/>
              </a:avLst>
            </a:prstGeom>
            <a:solidFill>
              <a:schemeClr val="bg1"/>
            </a:solidFill>
            <a:ln w="19050">
              <a:noFill/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C2F4BB7-2F2D-489F-A8F8-15B0F72ED41A}"/>
                </a:ext>
              </a:extLst>
            </p:cNvPr>
            <p:cNvSpPr/>
            <p:nvPr/>
          </p:nvSpPr>
          <p:spPr>
            <a:xfrm>
              <a:off x="7135580" y="2358256"/>
              <a:ext cx="4503296" cy="3092390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모서리가 둥근 직사각형 122">
              <a:extLst>
                <a:ext uri="{FF2B5EF4-FFF2-40B4-BE49-F238E27FC236}">
                  <a16:creationId xmlns:a16="http://schemas.microsoft.com/office/drawing/2014/main" id="{41B9564C-7EC4-4778-9D5F-D2EBB7F3DF83}"/>
                </a:ext>
              </a:extLst>
            </p:cNvPr>
            <p:cNvSpPr/>
            <p:nvPr/>
          </p:nvSpPr>
          <p:spPr>
            <a:xfrm>
              <a:off x="7442331" y="2049155"/>
              <a:ext cx="189748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Cloth management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CF98AE3-AEDC-4655-906A-B46BA6AA642D}"/>
                </a:ext>
              </a:extLst>
            </p:cNvPr>
            <p:cNvSpPr/>
            <p:nvPr/>
          </p:nvSpPr>
          <p:spPr>
            <a:xfrm>
              <a:off x="7135580" y="2794534"/>
              <a:ext cx="4517033" cy="2309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en-US" altLang="ko-KR" sz="15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Displaying registered clothes as a list by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     categories based on information about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     clothes. </a:t>
              </a:r>
            </a:p>
            <a:p>
              <a:pPr>
                <a:lnSpc>
                  <a:spcPct val="150000"/>
                </a:lnSpc>
              </a:pPr>
              <a:endParaRPr lang="en-US" altLang="ko-KR" sz="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2)   There are two functions for adding clothes 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      photos (camera or album)</a:t>
              </a:r>
            </a:p>
            <a:p>
              <a:pPr>
                <a:lnSpc>
                  <a:spcPct val="150000"/>
                </a:lnSpc>
              </a:pPr>
              <a:endParaRPr lang="en-US" altLang="ko-KR" sz="400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>
                <a:lnSpc>
                  <a:spcPct val="150000"/>
                </a:lnSpc>
              </a:pPr>
              <a:endPara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2" name="모서리가 둥근 직사각형 6">
            <a:extLst>
              <a:ext uri="{FF2B5EF4-FFF2-40B4-BE49-F238E27FC236}">
                <a16:creationId xmlns:a16="http://schemas.microsoft.com/office/drawing/2014/main" id="{376BDCE3-4589-420A-BE35-A0A7B9217152}"/>
              </a:ext>
            </a:extLst>
          </p:cNvPr>
          <p:cNvSpPr/>
          <p:nvPr/>
        </p:nvSpPr>
        <p:spPr>
          <a:xfrm>
            <a:off x="583853" y="4640080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35" name="Group 75">
            <a:extLst>
              <a:ext uri="{FF2B5EF4-FFF2-40B4-BE49-F238E27FC236}">
                <a16:creationId xmlns:a16="http://schemas.microsoft.com/office/drawing/2014/main" id="{97789473-14C6-4E98-B585-695CB06CA8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39" name="Freeform 76">
              <a:extLst>
                <a:ext uri="{FF2B5EF4-FFF2-40B4-BE49-F238E27FC236}">
                  <a16:creationId xmlns:a16="http://schemas.microsoft.com/office/drawing/2014/main" id="{55B6AA5B-B158-4643-9ED4-4DACA8FD5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0" name="Freeform 77">
              <a:extLst>
                <a:ext uri="{FF2B5EF4-FFF2-40B4-BE49-F238E27FC236}">
                  <a16:creationId xmlns:a16="http://schemas.microsoft.com/office/drawing/2014/main" id="{372BF138-BFB8-4863-8A42-D85A0DA3F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Rectangle 78">
              <a:extLst>
                <a:ext uri="{FF2B5EF4-FFF2-40B4-BE49-F238E27FC236}">
                  <a16:creationId xmlns:a16="http://schemas.microsoft.com/office/drawing/2014/main" id="{E4D76F29-ACDC-4658-8737-40E81F39E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79">
              <a:extLst>
                <a:ext uri="{FF2B5EF4-FFF2-40B4-BE49-F238E27FC236}">
                  <a16:creationId xmlns:a16="http://schemas.microsoft.com/office/drawing/2014/main" id="{2EA108C7-AB8F-49A0-BD61-56818F351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80">
              <a:extLst>
                <a:ext uri="{FF2B5EF4-FFF2-40B4-BE49-F238E27FC236}">
                  <a16:creationId xmlns:a16="http://schemas.microsoft.com/office/drawing/2014/main" id="{F60A7164-1F3B-416C-B12F-3A77025A4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81">
              <a:extLst>
                <a:ext uri="{FF2B5EF4-FFF2-40B4-BE49-F238E27FC236}">
                  <a16:creationId xmlns:a16="http://schemas.microsoft.com/office/drawing/2014/main" id="{874B9E6D-BAB9-43BD-A2C0-1FD55ADA8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82">
              <a:extLst>
                <a:ext uri="{FF2B5EF4-FFF2-40B4-BE49-F238E27FC236}">
                  <a16:creationId xmlns:a16="http://schemas.microsoft.com/office/drawing/2014/main" id="{9C2231BA-B93D-43B7-A6AA-2BF4188A1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83">
              <a:extLst>
                <a:ext uri="{FF2B5EF4-FFF2-40B4-BE49-F238E27FC236}">
                  <a16:creationId xmlns:a16="http://schemas.microsoft.com/office/drawing/2014/main" id="{A4E41410-099C-4385-8260-081C3F395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84">
              <a:extLst>
                <a:ext uri="{FF2B5EF4-FFF2-40B4-BE49-F238E27FC236}">
                  <a16:creationId xmlns:a16="http://schemas.microsoft.com/office/drawing/2014/main" id="{AA356E86-968B-487F-9C30-8A8F43720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85">
              <a:extLst>
                <a:ext uri="{FF2B5EF4-FFF2-40B4-BE49-F238E27FC236}">
                  <a16:creationId xmlns:a16="http://schemas.microsoft.com/office/drawing/2014/main" id="{99197812-FB85-4E1A-AD35-840262387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86">
              <a:extLst>
                <a:ext uri="{FF2B5EF4-FFF2-40B4-BE49-F238E27FC236}">
                  <a16:creationId xmlns:a16="http://schemas.microsoft.com/office/drawing/2014/main" id="{8E37831C-AC72-4BC3-86AB-A7233423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87">
              <a:extLst>
                <a:ext uri="{FF2B5EF4-FFF2-40B4-BE49-F238E27FC236}">
                  <a16:creationId xmlns:a16="http://schemas.microsoft.com/office/drawing/2014/main" id="{2139E98A-263E-49B6-8290-4B4BA1AC8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1" name="Group 8">
            <a:extLst>
              <a:ext uri="{FF2B5EF4-FFF2-40B4-BE49-F238E27FC236}">
                <a16:creationId xmlns:a16="http://schemas.microsoft.com/office/drawing/2014/main" id="{FD81C7EE-E0EB-4B6E-8826-9845C0C5FD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94756BAE-894A-4C58-9C7E-659BCB038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10">
              <a:extLst>
                <a:ext uri="{FF2B5EF4-FFF2-40B4-BE49-F238E27FC236}">
                  <a16:creationId xmlns:a16="http://schemas.microsoft.com/office/drawing/2014/main" id="{CAB93D55-3D4A-4E8D-A4DC-9C935BF06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B9BC5801-EB95-4D0F-B85E-4A1AD4C928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0B9414B4-5AB4-4C58-9050-0446FD2541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6" name="Freeform 13">
              <a:extLst>
                <a:ext uri="{FF2B5EF4-FFF2-40B4-BE49-F238E27FC236}">
                  <a16:creationId xmlns:a16="http://schemas.microsoft.com/office/drawing/2014/main" id="{AA1A7E5F-B564-472A-A6E6-B9FD5797E9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14">
              <a:extLst>
                <a:ext uri="{FF2B5EF4-FFF2-40B4-BE49-F238E27FC236}">
                  <a16:creationId xmlns:a16="http://schemas.microsoft.com/office/drawing/2014/main" id="{5A19A0E8-0088-4DED-9F24-361F7F2BC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B78C6CB4-FE51-48C9-A536-C92357095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4C760F67-444E-497F-8DE8-6899F37EEE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18D5F156-C6E3-4A68-8AEB-AB868C2D64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3017C6C7-1B5B-419F-AD96-C0B6624B0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A197292C-B367-428C-AC6A-2350BCA392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E02F17FF-3A37-4D5C-9E0A-0E378CCAFB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F54677E5-E317-4B83-ADF2-7D4A9F2730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Freeform 22">
              <a:extLst>
                <a:ext uri="{FF2B5EF4-FFF2-40B4-BE49-F238E27FC236}">
                  <a16:creationId xmlns:a16="http://schemas.microsoft.com/office/drawing/2014/main" id="{B6C5866A-49BF-4F89-AD26-73770CC99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66" name="Group 25">
            <a:extLst>
              <a:ext uri="{FF2B5EF4-FFF2-40B4-BE49-F238E27FC236}">
                <a16:creationId xmlns:a16="http://schemas.microsoft.com/office/drawing/2014/main" id="{8F97CEC7-0A88-48EE-AB02-7EDC539793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/>
          </a:solidFill>
        </p:grpSpPr>
        <p:sp>
          <p:nvSpPr>
            <p:cNvPr id="167" name="Freeform 26">
              <a:extLst>
                <a:ext uri="{FF2B5EF4-FFF2-40B4-BE49-F238E27FC236}">
                  <a16:creationId xmlns:a16="http://schemas.microsoft.com/office/drawing/2014/main" id="{8BB57613-3891-4D28-9DE6-C371A23A7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C772B5EB-5442-4159-8D1F-B4A54F87B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44F1F421-A92B-4FF5-82BE-2BF340FA8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3B8CEFD8-A218-4D38-B0E3-DBA938F20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Freeform 30">
              <a:extLst>
                <a:ext uri="{FF2B5EF4-FFF2-40B4-BE49-F238E27FC236}">
                  <a16:creationId xmlns:a16="http://schemas.microsoft.com/office/drawing/2014/main" id="{5601243C-4EC7-432C-B084-9A10AA001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7A0F1F02-0614-49C5-B0C9-174452BF5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Rectangle 32">
              <a:extLst>
                <a:ext uri="{FF2B5EF4-FFF2-40B4-BE49-F238E27FC236}">
                  <a16:creationId xmlns:a16="http://schemas.microsoft.com/office/drawing/2014/main" id="{2131A5BF-9C79-4FFE-97C1-C7183151C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4" name="Rectangle 33">
              <a:extLst>
                <a:ext uri="{FF2B5EF4-FFF2-40B4-BE49-F238E27FC236}">
                  <a16:creationId xmlns:a16="http://schemas.microsoft.com/office/drawing/2014/main" id="{FBCC7795-DD13-4A21-AA39-E93E3D7ED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5" name="Freeform 34">
              <a:extLst>
                <a:ext uri="{FF2B5EF4-FFF2-40B4-BE49-F238E27FC236}">
                  <a16:creationId xmlns:a16="http://schemas.microsoft.com/office/drawing/2014/main" id="{1E9A522C-98A7-4D4E-AC54-619441D31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6" name="Freeform 35">
              <a:extLst>
                <a:ext uri="{FF2B5EF4-FFF2-40B4-BE49-F238E27FC236}">
                  <a16:creationId xmlns:a16="http://schemas.microsoft.com/office/drawing/2014/main" id="{0EB08154-9664-47EE-9269-9355B7B4D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7" name="Freeform 36">
              <a:extLst>
                <a:ext uri="{FF2B5EF4-FFF2-40B4-BE49-F238E27FC236}">
                  <a16:creationId xmlns:a16="http://schemas.microsoft.com/office/drawing/2014/main" id="{9555997C-810D-485F-8726-EB6F1156E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8" name="Freeform 37">
              <a:extLst>
                <a:ext uri="{FF2B5EF4-FFF2-40B4-BE49-F238E27FC236}">
                  <a16:creationId xmlns:a16="http://schemas.microsoft.com/office/drawing/2014/main" id="{FE687C70-7A66-48D1-9C27-7AE0AB292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9" name="Rectangle 38">
              <a:extLst>
                <a:ext uri="{FF2B5EF4-FFF2-40B4-BE49-F238E27FC236}">
                  <a16:creationId xmlns:a16="http://schemas.microsoft.com/office/drawing/2014/main" id="{744602CD-BDFC-430F-B4B8-162BDD5A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0" name="Freeform 39">
              <a:extLst>
                <a:ext uri="{FF2B5EF4-FFF2-40B4-BE49-F238E27FC236}">
                  <a16:creationId xmlns:a16="http://schemas.microsoft.com/office/drawing/2014/main" id="{F2C32100-C5DF-4E42-ACB7-BB80843DA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81" name="Group 42">
            <a:extLst>
              <a:ext uri="{FF2B5EF4-FFF2-40B4-BE49-F238E27FC236}">
                <a16:creationId xmlns:a16="http://schemas.microsoft.com/office/drawing/2014/main" id="{EBC261B7-FFFC-4D13-9F2D-74216E66213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rgbClr val="0D138B">
              <a:alpha val="54000"/>
            </a:srgbClr>
          </a:solidFill>
        </p:grpSpPr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26DD36A5-FFD4-4D58-B43C-399D2B8F5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10EDEA0D-D19E-4789-960D-0BC2E28CC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FE8D7254-EC43-4978-9134-F20671151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5" name="Rectangle 46">
              <a:extLst>
                <a:ext uri="{FF2B5EF4-FFF2-40B4-BE49-F238E27FC236}">
                  <a16:creationId xmlns:a16="http://schemas.microsoft.com/office/drawing/2014/main" id="{1405C81D-40D9-4F6F-9AF5-98FBBD685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6" name="Rectangle 47">
              <a:extLst>
                <a:ext uri="{FF2B5EF4-FFF2-40B4-BE49-F238E27FC236}">
                  <a16:creationId xmlns:a16="http://schemas.microsoft.com/office/drawing/2014/main" id="{916592AE-A074-4106-BBF8-D1DFC7386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7" name="Rectangle 48">
              <a:extLst>
                <a:ext uri="{FF2B5EF4-FFF2-40B4-BE49-F238E27FC236}">
                  <a16:creationId xmlns:a16="http://schemas.microsoft.com/office/drawing/2014/main" id="{B8706E0F-ED6F-4A26-87FF-E4073F3F2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8" name="Rectangle 49">
              <a:extLst>
                <a:ext uri="{FF2B5EF4-FFF2-40B4-BE49-F238E27FC236}">
                  <a16:creationId xmlns:a16="http://schemas.microsoft.com/office/drawing/2014/main" id="{62EBA924-3F07-4E0C-BFCC-9D500A9BF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9" name="Rectangle 50">
              <a:extLst>
                <a:ext uri="{FF2B5EF4-FFF2-40B4-BE49-F238E27FC236}">
                  <a16:creationId xmlns:a16="http://schemas.microsoft.com/office/drawing/2014/main" id="{56DE4C25-E62E-4C0D-8E52-0327DB923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0" name="Rectangle 51">
              <a:extLst>
                <a:ext uri="{FF2B5EF4-FFF2-40B4-BE49-F238E27FC236}">
                  <a16:creationId xmlns:a16="http://schemas.microsoft.com/office/drawing/2014/main" id="{AC8A4B31-D4DB-43A8-88A7-C335947DD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1" name="Rectangle 52">
              <a:extLst>
                <a:ext uri="{FF2B5EF4-FFF2-40B4-BE49-F238E27FC236}">
                  <a16:creationId xmlns:a16="http://schemas.microsoft.com/office/drawing/2014/main" id="{849EEBE6-7F97-4E60-AD73-DE7EDCEE2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2" name="Rectangle 53">
              <a:extLst>
                <a:ext uri="{FF2B5EF4-FFF2-40B4-BE49-F238E27FC236}">
                  <a16:creationId xmlns:a16="http://schemas.microsoft.com/office/drawing/2014/main" id="{89535DEF-25E8-4EFC-8049-B60C1F6BF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A2AE7947-CE97-4E7C-ACA9-1C18DA9354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89031780-CEB6-474E-9B5D-C29A3AB3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23645DBA-15DD-4589-A13A-250E721F3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52925E04-2F84-4D3C-8ABB-D88E1DDEB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97" name="Group 60">
            <a:extLst>
              <a:ext uri="{FF2B5EF4-FFF2-40B4-BE49-F238E27FC236}">
                <a16:creationId xmlns:a16="http://schemas.microsoft.com/office/drawing/2014/main" id="{79CDDF57-910D-4FD9-82D1-1A081D3087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98" name="Freeform 61">
              <a:extLst>
                <a:ext uri="{FF2B5EF4-FFF2-40B4-BE49-F238E27FC236}">
                  <a16:creationId xmlns:a16="http://schemas.microsoft.com/office/drawing/2014/main" id="{8112B2B4-48B8-4D3B-8358-42B795E18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9" name="Freeform 62">
              <a:extLst>
                <a:ext uri="{FF2B5EF4-FFF2-40B4-BE49-F238E27FC236}">
                  <a16:creationId xmlns:a16="http://schemas.microsoft.com/office/drawing/2014/main" id="{C3AB0A11-94BD-4596-8D6C-DD2EC0F3A0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0" name="Rectangle 63">
              <a:extLst>
                <a:ext uri="{FF2B5EF4-FFF2-40B4-BE49-F238E27FC236}">
                  <a16:creationId xmlns:a16="http://schemas.microsoft.com/office/drawing/2014/main" id="{A3CFDA98-AF0A-44B5-8CFB-2461B90A6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1" name="Rectangle 64">
              <a:extLst>
                <a:ext uri="{FF2B5EF4-FFF2-40B4-BE49-F238E27FC236}">
                  <a16:creationId xmlns:a16="http://schemas.microsoft.com/office/drawing/2014/main" id="{4AC828EA-2518-48DD-8991-CF7A596A7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2" name="Rectangle 65">
              <a:extLst>
                <a:ext uri="{FF2B5EF4-FFF2-40B4-BE49-F238E27FC236}">
                  <a16:creationId xmlns:a16="http://schemas.microsoft.com/office/drawing/2014/main" id="{2AE9FA9B-CA8F-42F5-8175-53FCEF9BC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3" name="Rectangle 66">
              <a:extLst>
                <a:ext uri="{FF2B5EF4-FFF2-40B4-BE49-F238E27FC236}">
                  <a16:creationId xmlns:a16="http://schemas.microsoft.com/office/drawing/2014/main" id="{371D41AB-A573-4D51-AE60-9875B1447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4" name="Rectangle 67">
              <a:extLst>
                <a:ext uri="{FF2B5EF4-FFF2-40B4-BE49-F238E27FC236}">
                  <a16:creationId xmlns:a16="http://schemas.microsoft.com/office/drawing/2014/main" id="{BF426E8C-0D67-41E4-B68C-942BE0CB0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5" name="Rectangle 68">
              <a:extLst>
                <a:ext uri="{FF2B5EF4-FFF2-40B4-BE49-F238E27FC236}">
                  <a16:creationId xmlns:a16="http://schemas.microsoft.com/office/drawing/2014/main" id="{DED9D702-5977-49E5-98A2-19C8E1C2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6" name="Rectangle 69">
              <a:extLst>
                <a:ext uri="{FF2B5EF4-FFF2-40B4-BE49-F238E27FC236}">
                  <a16:creationId xmlns:a16="http://schemas.microsoft.com/office/drawing/2014/main" id="{094E287B-0BA1-4537-8FD8-60A80FD67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7" name="Rectangle 70">
              <a:extLst>
                <a:ext uri="{FF2B5EF4-FFF2-40B4-BE49-F238E27FC236}">
                  <a16:creationId xmlns:a16="http://schemas.microsoft.com/office/drawing/2014/main" id="{5B75EB1A-B08E-4E3D-93E8-DD0ED4C8B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8" name="Rectangle 71">
              <a:extLst>
                <a:ext uri="{FF2B5EF4-FFF2-40B4-BE49-F238E27FC236}">
                  <a16:creationId xmlns:a16="http://schemas.microsoft.com/office/drawing/2014/main" id="{F0D3D35E-97EA-4325-8848-422D5A064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9" name="Rectangle 72">
              <a:extLst>
                <a:ext uri="{FF2B5EF4-FFF2-40B4-BE49-F238E27FC236}">
                  <a16:creationId xmlns:a16="http://schemas.microsoft.com/office/drawing/2014/main" id="{600BC823-5037-46DB-A1BE-DF0C4BF14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A4D7624-E307-4F5E-A7E4-0290B896A202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211" name="Freeform 95">
            <a:extLst>
              <a:ext uri="{FF2B5EF4-FFF2-40B4-BE49-F238E27FC236}">
                <a16:creationId xmlns:a16="http://schemas.microsoft.com/office/drawing/2014/main" id="{0E3E4B60-1864-4003-BFDA-C2BC50C8D02F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681A024-57BC-49C0-BC43-1E4CEDF335ED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7F7DB2D-14F7-49AC-9226-2A6AB6438CF4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AE7695A-343D-466A-B0E0-CF162DADC608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C503A1D-2058-436F-A6EA-9C4A064C34FA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68B611B-6195-43A7-A3BD-905023A24D9A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02246E1-60E9-46B0-BCED-4664495697F7}"/>
              </a:ext>
            </a:extLst>
          </p:cNvPr>
          <p:cNvGrpSpPr/>
          <p:nvPr/>
        </p:nvGrpSpPr>
        <p:grpSpPr>
          <a:xfrm>
            <a:off x="1775919" y="1560866"/>
            <a:ext cx="2131452" cy="4834863"/>
            <a:chOff x="6449293" y="1123527"/>
            <a:chExt cx="2131452" cy="4604800"/>
          </a:xfrm>
        </p:grpSpPr>
        <p:pic>
          <p:nvPicPr>
            <p:cNvPr id="97" name="그림 9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D6E9CDB-1609-40BC-860C-84104AA4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027" y="1123527"/>
              <a:ext cx="2129718" cy="4604800"/>
            </a:xfrm>
            <a:prstGeom prst="rect">
              <a:avLst/>
            </a:prstGeom>
          </p:spPr>
        </p:pic>
        <p:pic>
          <p:nvPicPr>
            <p:cNvPr id="98" name="그림 9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040BC06-D5B2-4C9D-A386-347850E20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732" b="28990"/>
            <a:stretch/>
          </p:blipFill>
          <p:spPr>
            <a:xfrm>
              <a:off x="6449293" y="3121571"/>
              <a:ext cx="2129718" cy="2039007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80ADF8D-1EA8-4029-AB81-7CA8B0556879}"/>
              </a:ext>
            </a:extLst>
          </p:cNvPr>
          <p:cNvGrpSpPr/>
          <p:nvPr/>
        </p:nvGrpSpPr>
        <p:grpSpPr>
          <a:xfrm>
            <a:off x="4054008" y="1560866"/>
            <a:ext cx="2131638" cy="4845809"/>
            <a:chOff x="3569932" y="1123527"/>
            <a:chExt cx="2131638" cy="4604800"/>
          </a:xfrm>
        </p:grpSpPr>
        <p:pic>
          <p:nvPicPr>
            <p:cNvPr id="100" name="그림 99" descr="스크린샷, 시계이(가) 표시된 사진&#10;&#10;자동 생성된 설명">
              <a:extLst>
                <a:ext uri="{FF2B5EF4-FFF2-40B4-BE49-F238E27FC236}">
                  <a16:creationId xmlns:a16="http://schemas.microsoft.com/office/drawing/2014/main" id="{E8D5A379-7B57-4C5F-8152-9D16F137B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932" y="1123527"/>
              <a:ext cx="2129718" cy="4604800"/>
            </a:xfrm>
            <a:prstGeom prst="rect">
              <a:avLst/>
            </a:prstGeom>
          </p:spPr>
        </p:pic>
        <p:pic>
          <p:nvPicPr>
            <p:cNvPr id="101" name="그림 10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952317E-BDA1-4C95-874F-0063DC935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61" b="90847"/>
            <a:stretch/>
          </p:blipFill>
          <p:spPr>
            <a:xfrm>
              <a:off x="3589031" y="1316383"/>
              <a:ext cx="2112539" cy="25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60308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499" y="419100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505777" y="981661"/>
            <a:ext cx="10680699" cy="5894481"/>
            <a:chOff x="1511299" y="348508"/>
            <a:chExt cx="10680699" cy="6509492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1299" y="410474"/>
              <a:ext cx="10680699" cy="6447526"/>
            </a:xfrm>
            <a:prstGeom prst="round1Rect">
              <a:avLst>
                <a:gd name="adj" fmla="val 8554"/>
              </a:avLst>
            </a:prstGeom>
            <a:solidFill>
              <a:srgbClr val="F9F8FE"/>
            </a:solidFill>
            <a:ln w="19050">
              <a:noFill/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aphicFrame>
          <p:nvGraphicFramePr>
            <p:cNvPr id="90" name="차트 89"/>
            <p:cNvGraphicFramePr/>
            <p:nvPr/>
          </p:nvGraphicFramePr>
          <p:xfrm>
            <a:off x="1757338" y="1785827"/>
            <a:ext cx="4237755" cy="4659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1" name="직사각형 90"/>
            <p:cNvSpPr/>
            <p:nvPr/>
          </p:nvSpPr>
          <p:spPr>
            <a:xfrm>
              <a:off x="4255084" y="2334173"/>
              <a:ext cx="889000" cy="1951576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2" name="설명선 2(테두리 없음) 91"/>
            <p:cNvSpPr/>
            <p:nvPr/>
          </p:nvSpPr>
          <p:spPr>
            <a:xfrm>
              <a:off x="5420903" y="1427778"/>
              <a:ext cx="981943" cy="358049"/>
            </a:xfrm>
            <a:prstGeom prst="callout2">
              <a:avLst>
                <a:gd name="adj1" fmla="val 46417"/>
                <a:gd name="adj2" fmla="val -1123"/>
                <a:gd name="adj3" fmla="val 47347"/>
                <a:gd name="adj4" fmla="val -22898"/>
                <a:gd name="adj5" fmla="val 193637"/>
                <a:gd name="adj6" fmla="val -87892"/>
              </a:avLst>
            </a:prstGeom>
            <a:noFill/>
            <a:ln>
              <a:solidFill>
                <a:srgbClr val="FF6600"/>
              </a:solidFill>
              <a:prstDash val="sys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u="sng" kern="0" dirty="0">
                  <a:solidFill>
                    <a:srgbClr val="FF33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Check Point</a:t>
              </a:r>
            </a:p>
          </p:txBody>
        </p:sp>
        <p:sp>
          <p:nvSpPr>
            <p:cNvPr id="104" name="한쪽 모서리가 둥근 사각형 5">
              <a:extLst>
                <a:ext uri="{FF2B5EF4-FFF2-40B4-BE49-F238E27FC236}">
                  <a16:creationId xmlns:a16="http://schemas.microsoft.com/office/drawing/2014/main" id="{1EB8058D-6D72-40E4-B020-5F0C5EB9A976}"/>
                </a:ext>
              </a:extLst>
            </p:cNvPr>
            <p:cNvSpPr/>
            <p:nvPr/>
          </p:nvSpPr>
          <p:spPr>
            <a:xfrm flipH="1">
              <a:off x="1511299" y="348508"/>
              <a:ext cx="10680699" cy="6447526"/>
            </a:xfrm>
            <a:prstGeom prst="round1Rect">
              <a:avLst>
                <a:gd name="adj" fmla="val 8554"/>
              </a:avLst>
            </a:prstGeom>
            <a:solidFill>
              <a:srgbClr val="F9F8FE"/>
            </a:solidFill>
            <a:ln w="19050">
              <a:noFill/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89" name="한쪽 모서리가 둥근 사각형 88"/>
          <p:cNvSpPr/>
          <p:nvPr/>
        </p:nvSpPr>
        <p:spPr>
          <a:xfrm>
            <a:off x="6477000" y="963519"/>
            <a:ext cx="5714998" cy="5894481"/>
          </a:xfrm>
          <a:prstGeom prst="round1Rect">
            <a:avLst>
              <a:gd name="adj" fmla="val 8554"/>
            </a:avLst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97D277E-B0B8-4D67-8F26-40F302F52ABD}"/>
              </a:ext>
            </a:extLst>
          </p:cNvPr>
          <p:cNvSpPr/>
          <p:nvPr/>
        </p:nvSpPr>
        <p:spPr>
          <a:xfrm>
            <a:off x="7104851" y="3257057"/>
            <a:ext cx="4503296" cy="1985140"/>
          </a:xfrm>
          <a:prstGeom prst="rect">
            <a:avLst/>
          </a:prstGeom>
          <a:solidFill>
            <a:srgbClr val="F9F8FE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endParaRPr lang="ko-KR" altLang="en-US" dirty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4" name="모서리가 둥근 직사각형 122">
            <a:extLst>
              <a:ext uri="{FF2B5EF4-FFF2-40B4-BE49-F238E27FC236}">
                <a16:creationId xmlns:a16="http://schemas.microsoft.com/office/drawing/2014/main" id="{5153ED9B-E697-431F-983A-E1744145A384}"/>
              </a:ext>
            </a:extLst>
          </p:cNvPr>
          <p:cNvSpPr/>
          <p:nvPr/>
        </p:nvSpPr>
        <p:spPr>
          <a:xfrm>
            <a:off x="7346006" y="2936686"/>
            <a:ext cx="1818407" cy="434760"/>
          </a:xfrm>
          <a:prstGeom prst="roundRect">
            <a:avLst/>
          </a:prstGeom>
          <a:solidFill>
            <a:srgbClr val="21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Cody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EC41271-EF9F-44C6-942E-743F52159A40}"/>
              </a:ext>
            </a:extLst>
          </p:cNvPr>
          <p:cNvSpPr/>
          <p:nvPr/>
        </p:nvSpPr>
        <p:spPr>
          <a:xfrm>
            <a:off x="7170790" y="3733402"/>
            <a:ext cx="4517033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Finding the best dress Cody by matching   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clothes on a user model.</a:t>
            </a:r>
          </a:p>
          <a:p>
            <a:pPr>
              <a:lnSpc>
                <a:spcPct val="150000"/>
              </a:lnSpc>
            </a:pPr>
            <a:endParaRPr lang="en-US" altLang="ko-KR" sz="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4" name="모서리가 둥근 직사각형 6">
            <a:extLst>
              <a:ext uri="{FF2B5EF4-FFF2-40B4-BE49-F238E27FC236}">
                <a16:creationId xmlns:a16="http://schemas.microsoft.com/office/drawing/2014/main" id="{FAF1E13F-567D-467B-84EA-FAE66388EB5C}"/>
              </a:ext>
            </a:extLst>
          </p:cNvPr>
          <p:cNvSpPr/>
          <p:nvPr/>
        </p:nvSpPr>
        <p:spPr>
          <a:xfrm>
            <a:off x="583853" y="4640080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25" name="Group 75">
            <a:extLst>
              <a:ext uri="{FF2B5EF4-FFF2-40B4-BE49-F238E27FC236}">
                <a16:creationId xmlns:a16="http://schemas.microsoft.com/office/drawing/2014/main" id="{FBF9A357-A039-48B8-A748-4369262C153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26" name="Freeform 76">
              <a:extLst>
                <a:ext uri="{FF2B5EF4-FFF2-40B4-BE49-F238E27FC236}">
                  <a16:creationId xmlns:a16="http://schemas.microsoft.com/office/drawing/2014/main" id="{D041CDDE-30FE-42F9-84B4-996FF9E6D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77">
              <a:extLst>
                <a:ext uri="{FF2B5EF4-FFF2-40B4-BE49-F238E27FC236}">
                  <a16:creationId xmlns:a16="http://schemas.microsoft.com/office/drawing/2014/main" id="{59443AB4-C678-4ABC-87C4-5A2072CC2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9" name="Rectangle 78">
              <a:extLst>
                <a:ext uri="{FF2B5EF4-FFF2-40B4-BE49-F238E27FC236}">
                  <a16:creationId xmlns:a16="http://schemas.microsoft.com/office/drawing/2014/main" id="{A509CC2B-277C-43C0-86D8-BD6240B0C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79">
              <a:extLst>
                <a:ext uri="{FF2B5EF4-FFF2-40B4-BE49-F238E27FC236}">
                  <a16:creationId xmlns:a16="http://schemas.microsoft.com/office/drawing/2014/main" id="{45B3B8CC-295C-4B54-8602-B01093E42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80">
              <a:extLst>
                <a:ext uri="{FF2B5EF4-FFF2-40B4-BE49-F238E27FC236}">
                  <a16:creationId xmlns:a16="http://schemas.microsoft.com/office/drawing/2014/main" id="{9E743CB9-76A0-4622-8FEA-51A80FBEA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81">
              <a:extLst>
                <a:ext uri="{FF2B5EF4-FFF2-40B4-BE49-F238E27FC236}">
                  <a16:creationId xmlns:a16="http://schemas.microsoft.com/office/drawing/2014/main" id="{CDAB5098-ACCF-46BB-AC1B-F3AEA90C0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82">
              <a:extLst>
                <a:ext uri="{FF2B5EF4-FFF2-40B4-BE49-F238E27FC236}">
                  <a16:creationId xmlns:a16="http://schemas.microsoft.com/office/drawing/2014/main" id="{E7B253D9-C993-4F38-A7CE-8B3C3467F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83">
              <a:extLst>
                <a:ext uri="{FF2B5EF4-FFF2-40B4-BE49-F238E27FC236}">
                  <a16:creationId xmlns:a16="http://schemas.microsoft.com/office/drawing/2014/main" id="{0216F313-1CB3-4C6B-A69D-01A92C0E0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Rectangle 84">
              <a:extLst>
                <a:ext uri="{FF2B5EF4-FFF2-40B4-BE49-F238E27FC236}">
                  <a16:creationId xmlns:a16="http://schemas.microsoft.com/office/drawing/2014/main" id="{B541B5ED-8272-4DF0-9921-ACE79E094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Rectangle 85">
              <a:extLst>
                <a:ext uri="{FF2B5EF4-FFF2-40B4-BE49-F238E27FC236}">
                  <a16:creationId xmlns:a16="http://schemas.microsoft.com/office/drawing/2014/main" id="{69B530B9-CEE2-4F79-81C5-733BCDDE8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Rectangle 86">
              <a:extLst>
                <a:ext uri="{FF2B5EF4-FFF2-40B4-BE49-F238E27FC236}">
                  <a16:creationId xmlns:a16="http://schemas.microsoft.com/office/drawing/2014/main" id="{7B0F6A8B-1672-4F53-9603-A5D05ECB4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87">
              <a:extLst>
                <a:ext uri="{FF2B5EF4-FFF2-40B4-BE49-F238E27FC236}">
                  <a16:creationId xmlns:a16="http://schemas.microsoft.com/office/drawing/2014/main" id="{2F62B71C-1FB4-42DA-8081-0A0B8D5A0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8">
            <a:extLst>
              <a:ext uri="{FF2B5EF4-FFF2-40B4-BE49-F238E27FC236}">
                <a16:creationId xmlns:a16="http://schemas.microsoft.com/office/drawing/2014/main" id="{FBA4D328-EFCD-4567-A072-B4E482435A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1134579E-C32B-446F-89C5-8A3157BEC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7A12B691-34C9-4321-9204-2315303BA9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1B4489A3-D08F-4544-8114-72C96A04C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2DC72737-B422-419E-B0E6-C343978548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AB251253-2AEB-4444-A5F5-023B331A53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434DBFAF-3604-46AC-8B85-66ADD4FDB7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Freeform 15">
              <a:extLst>
                <a:ext uri="{FF2B5EF4-FFF2-40B4-BE49-F238E27FC236}">
                  <a16:creationId xmlns:a16="http://schemas.microsoft.com/office/drawing/2014/main" id="{9261F39D-478D-4A31-A2A2-6E73BB46DE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2C9850CA-FF35-4720-829E-EF71ECBC5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Freeform 17">
              <a:extLst>
                <a:ext uri="{FF2B5EF4-FFF2-40B4-BE49-F238E27FC236}">
                  <a16:creationId xmlns:a16="http://schemas.microsoft.com/office/drawing/2014/main" id="{07CE57F4-CBF3-4CE5-9026-C213B6CBE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Freeform 18">
              <a:extLst>
                <a:ext uri="{FF2B5EF4-FFF2-40B4-BE49-F238E27FC236}">
                  <a16:creationId xmlns:a16="http://schemas.microsoft.com/office/drawing/2014/main" id="{AD37E4DF-0B59-4314-91C4-666B56F4C9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Freeform 19">
              <a:extLst>
                <a:ext uri="{FF2B5EF4-FFF2-40B4-BE49-F238E27FC236}">
                  <a16:creationId xmlns:a16="http://schemas.microsoft.com/office/drawing/2014/main" id="{F0706D6F-3251-4013-AEA5-87D52CBD2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Freeform 20">
              <a:extLst>
                <a:ext uri="{FF2B5EF4-FFF2-40B4-BE49-F238E27FC236}">
                  <a16:creationId xmlns:a16="http://schemas.microsoft.com/office/drawing/2014/main" id="{E23D070B-0C5B-4ED0-8EEB-2E948E276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8" name="Freeform 21">
              <a:extLst>
                <a:ext uri="{FF2B5EF4-FFF2-40B4-BE49-F238E27FC236}">
                  <a16:creationId xmlns:a16="http://schemas.microsoft.com/office/drawing/2014/main" id="{7EF53477-9E89-433E-B6E6-EC7BFD0CE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9" name="Freeform 22">
              <a:extLst>
                <a:ext uri="{FF2B5EF4-FFF2-40B4-BE49-F238E27FC236}">
                  <a16:creationId xmlns:a16="http://schemas.microsoft.com/office/drawing/2014/main" id="{B340354D-7168-47AF-AA2C-27A03ED749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70" name="Group 25">
            <a:extLst>
              <a:ext uri="{FF2B5EF4-FFF2-40B4-BE49-F238E27FC236}">
                <a16:creationId xmlns:a16="http://schemas.microsoft.com/office/drawing/2014/main" id="{F43A9619-D7EE-471D-9711-2758EFF052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/>
          </a:solidFill>
        </p:grpSpPr>
        <p:sp>
          <p:nvSpPr>
            <p:cNvPr id="171" name="Freeform 26">
              <a:extLst>
                <a:ext uri="{FF2B5EF4-FFF2-40B4-BE49-F238E27FC236}">
                  <a16:creationId xmlns:a16="http://schemas.microsoft.com/office/drawing/2014/main" id="{4E685E73-2FE1-4030-A9F4-B46814E33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Freeform 27">
              <a:extLst>
                <a:ext uri="{FF2B5EF4-FFF2-40B4-BE49-F238E27FC236}">
                  <a16:creationId xmlns:a16="http://schemas.microsoft.com/office/drawing/2014/main" id="{FCB49E3E-6369-41C6-A393-4BCA1A8CB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Freeform 28">
              <a:extLst>
                <a:ext uri="{FF2B5EF4-FFF2-40B4-BE49-F238E27FC236}">
                  <a16:creationId xmlns:a16="http://schemas.microsoft.com/office/drawing/2014/main" id="{C3A11FA4-3F40-4D42-AD0F-DE443C2F1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4" name="Freeform 29">
              <a:extLst>
                <a:ext uri="{FF2B5EF4-FFF2-40B4-BE49-F238E27FC236}">
                  <a16:creationId xmlns:a16="http://schemas.microsoft.com/office/drawing/2014/main" id="{B9305BD3-7E05-4E80-A853-382D76FC9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5" name="Freeform 30">
              <a:extLst>
                <a:ext uri="{FF2B5EF4-FFF2-40B4-BE49-F238E27FC236}">
                  <a16:creationId xmlns:a16="http://schemas.microsoft.com/office/drawing/2014/main" id="{192EA4A9-C5C5-4330-AB91-50031D2DF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6" name="Freeform 31">
              <a:extLst>
                <a:ext uri="{FF2B5EF4-FFF2-40B4-BE49-F238E27FC236}">
                  <a16:creationId xmlns:a16="http://schemas.microsoft.com/office/drawing/2014/main" id="{2B7C42E8-26DE-4C7D-A27A-4E8919CD8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7" name="Rectangle 32">
              <a:extLst>
                <a:ext uri="{FF2B5EF4-FFF2-40B4-BE49-F238E27FC236}">
                  <a16:creationId xmlns:a16="http://schemas.microsoft.com/office/drawing/2014/main" id="{E48751F8-1EE7-4D6D-A933-98A7FA66A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8" name="Rectangle 33">
              <a:extLst>
                <a:ext uri="{FF2B5EF4-FFF2-40B4-BE49-F238E27FC236}">
                  <a16:creationId xmlns:a16="http://schemas.microsoft.com/office/drawing/2014/main" id="{0086988D-23DD-42EA-B7FC-2868C5E3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9" name="Freeform 34">
              <a:extLst>
                <a:ext uri="{FF2B5EF4-FFF2-40B4-BE49-F238E27FC236}">
                  <a16:creationId xmlns:a16="http://schemas.microsoft.com/office/drawing/2014/main" id="{E390F6EC-3A97-45FE-9AF7-A56D40B93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0" name="Freeform 35">
              <a:extLst>
                <a:ext uri="{FF2B5EF4-FFF2-40B4-BE49-F238E27FC236}">
                  <a16:creationId xmlns:a16="http://schemas.microsoft.com/office/drawing/2014/main" id="{1F07A8CB-A2B3-439F-8403-BE142DB3C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1" name="Freeform 36">
              <a:extLst>
                <a:ext uri="{FF2B5EF4-FFF2-40B4-BE49-F238E27FC236}">
                  <a16:creationId xmlns:a16="http://schemas.microsoft.com/office/drawing/2014/main" id="{775FC57D-74A4-419F-8999-66F3F40AA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2" name="Freeform 37">
              <a:extLst>
                <a:ext uri="{FF2B5EF4-FFF2-40B4-BE49-F238E27FC236}">
                  <a16:creationId xmlns:a16="http://schemas.microsoft.com/office/drawing/2014/main" id="{47060423-734B-47C5-81D5-0B6ACED24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3" name="Rectangle 38">
              <a:extLst>
                <a:ext uri="{FF2B5EF4-FFF2-40B4-BE49-F238E27FC236}">
                  <a16:creationId xmlns:a16="http://schemas.microsoft.com/office/drawing/2014/main" id="{C9876B2F-3117-47A3-888C-F9FC9EC09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4" name="Freeform 39">
              <a:extLst>
                <a:ext uri="{FF2B5EF4-FFF2-40B4-BE49-F238E27FC236}">
                  <a16:creationId xmlns:a16="http://schemas.microsoft.com/office/drawing/2014/main" id="{67F944AB-8A52-4A5C-A0EA-90AE731E2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85" name="Group 42">
            <a:extLst>
              <a:ext uri="{FF2B5EF4-FFF2-40B4-BE49-F238E27FC236}">
                <a16:creationId xmlns:a16="http://schemas.microsoft.com/office/drawing/2014/main" id="{462F2DA5-A09D-4783-A36F-1FA6A92F2FA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rgbClr val="0D138B">
              <a:alpha val="54000"/>
            </a:srgbClr>
          </a:solidFill>
        </p:grpSpPr>
        <p:sp>
          <p:nvSpPr>
            <p:cNvPr id="186" name="Freeform 43">
              <a:extLst>
                <a:ext uri="{FF2B5EF4-FFF2-40B4-BE49-F238E27FC236}">
                  <a16:creationId xmlns:a16="http://schemas.microsoft.com/office/drawing/2014/main" id="{4FEAC67F-FA92-4382-89DC-4A04BA01A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7" name="Freeform 44">
              <a:extLst>
                <a:ext uri="{FF2B5EF4-FFF2-40B4-BE49-F238E27FC236}">
                  <a16:creationId xmlns:a16="http://schemas.microsoft.com/office/drawing/2014/main" id="{EB2D6A5C-AD5C-47AB-BEA6-525E11505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8" name="Rectangle 45">
              <a:extLst>
                <a:ext uri="{FF2B5EF4-FFF2-40B4-BE49-F238E27FC236}">
                  <a16:creationId xmlns:a16="http://schemas.microsoft.com/office/drawing/2014/main" id="{A53D63EE-4047-4D3F-B94B-2D1AEAE91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9" name="Rectangle 46">
              <a:extLst>
                <a:ext uri="{FF2B5EF4-FFF2-40B4-BE49-F238E27FC236}">
                  <a16:creationId xmlns:a16="http://schemas.microsoft.com/office/drawing/2014/main" id="{AF94ECF4-7E5C-4E5B-85FB-2A4392EDA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0" name="Rectangle 47">
              <a:extLst>
                <a:ext uri="{FF2B5EF4-FFF2-40B4-BE49-F238E27FC236}">
                  <a16:creationId xmlns:a16="http://schemas.microsoft.com/office/drawing/2014/main" id="{370A7F0E-94B1-40C5-B4C7-0FE12FE37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1" name="Rectangle 48">
              <a:extLst>
                <a:ext uri="{FF2B5EF4-FFF2-40B4-BE49-F238E27FC236}">
                  <a16:creationId xmlns:a16="http://schemas.microsoft.com/office/drawing/2014/main" id="{174BAFFC-A19A-42AA-AF3A-ECE9FA531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2" name="Rectangle 49">
              <a:extLst>
                <a:ext uri="{FF2B5EF4-FFF2-40B4-BE49-F238E27FC236}">
                  <a16:creationId xmlns:a16="http://schemas.microsoft.com/office/drawing/2014/main" id="{15136C95-E5EC-43DA-A55A-D1DB4A12D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3" name="Rectangle 50">
              <a:extLst>
                <a:ext uri="{FF2B5EF4-FFF2-40B4-BE49-F238E27FC236}">
                  <a16:creationId xmlns:a16="http://schemas.microsoft.com/office/drawing/2014/main" id="{662107DE-FA4E-495E-8010-C9977589A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4" name="Rectangle 51">
              <a:extLst>
                <a:ext uri="{FF2B5EF4-FFF2-40B4-BE49-F238E27FC236}">
                  <a16:creationId xmlns:a16="http://schemas.microsoft.com/office/drawing/2014/main" id="{79858F33-FD79-4576-8B37-F5F3DE769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5" name="Rectangle 52">
              <a:extLst>
                <a:ext uri="{FF2B5EF4-FFF2-40B4-BE49-F238E27FC236}">
                  <a16:creationId xmlns:a16="http://schemas.microsoft.com/office/drawing/2014/main" id="{02D0E02B-9C73-4F1D-A50F-B3DCE4E2C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6" name="Rectangle 53">
              <a:extLst>
                <a:ext uri="{FF2B5EF4-FFF2-40B4-BE49-F238E27FC236}">
                  <a16:creationId xmlns:a16="http://schemas.microsoft.com/office/drawing/2014/main" id="{2CB1CE7C-FEFE-4957-B7C8-C55FEA259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7" name="Freeform 54">
              <a:extLst>
                <a:ext uri="{FF2B5EF4-FFF2-40B4-BE49-F238E27FC236}">
                  <a16:creationId xmlns:a16="http://schemas.microsoft.com/office/drawing/2014/main" id="{498AFF6E-3FD6-4D8E-82F1-242B35EBC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8" name="Freeform 55">
              <a:extLst>
                <a:ext uri="{FF2B5EF4-FFF2-40B4-BE49-F238E27FC236}">
                  <a16:creationId xmlns:a16="http://schemas.microsoft.com/office/drawing/2014/main" id="{FD5516DF-047B-4CDA-AE51-7AA80E995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9" name="Freeform 56">
              <a:extLst>
                <a:ext uri="{FF2B5EF4-FFF2-40B4-BE49-F238E27FC236}">
                  <a16:creationId xmlns:a16="http://schemas.microsoft.com/office/drawing/2014/main" id="{E1DD83E6-C553-4023-AE7B-519D9BEC3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0" name="Freeform 57">
              <a:extLst>
                <a:ext uri="{FF2B5EF4-FFF2-40B4-BE49-F238E27FC236}">
                  <a16:creationId xmlns:a16="http://schemas.microsoft.com/office/drawing/2014/main" id="{A620D375-0B59-4F4C-9ABF-D4485F742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01" name="Group 60">
            <a:extLst>
              <a:ext uri="{FF2B5EF4-FFF2-40B4-BE49-F238E27FC236}">
                <a16:creationId xmlns:a16="http://schemas.microsoft.com/office/drawing/2014/main" id="{5743B3F2-54AE-46CF-9463-EE0DBD560F2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202" name="Freeform 61">
              <a:extLst>
                <a:ext uri="{FF2B5EF4-FFF2-40B4-BE49-F238E27FC236}">
                  <a16:creationId xmlns:a16="http://schemas.microsoft.com/office/drawing/2014/main" id="{4699A0B8-003B-4309-B636-6E5D80D43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3" name="Freeform 62">
              <a:extLst>
                <a:ext uri="{FF2B5EF4-FFF2-40B4-BE49-F238E27FC236}">
                  <a16:creationId xmlns:a16="http://schemas.microsoft.com/office/drawing/2014/main" id="{6E4C3AD6-46C1-4BE1-899B-B7B9871C3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4" name="Rectangle 63">
              <a:extLst>
                <a:ext uri="{FF2B5EF4-FFF2-40B4-BE49-F238E27FC236}">
                  <a16:creationId xmlns:a16="http://schemas.microsoft.com/office/drawing/2014/main" id="{9FF25345-1379-4159-8E9E-26113C230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5" name="Rectangle 64">
              <a:extLst>
                <a:ext uri="{FF2B5EF4-FFF2-40B4-BE49-F238E27FC236}">
                  <a16:creationId xmlns:a16="http://schemas.microsoft.com/office/drawing/2014/main" id="{C9858A0D-F735-418D-9E57-757DAF8E3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6" name="Rectangle 65">
              <a:extLst>
                <a:ext uri="{FF2B5EF4-FFF2-40B4-BE49-F238E27FC236}">
                  <a16:creationId xmlns:a16="http://schemas.microsoft.com/office/drawing/2014/main" id="{7D9E1408-7C14-4BCF-85F3-512E1B10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7" name="Rectangle 66">
              <a:extLst>
                <a:ext uri="{FF2B5EF4-FFF2-40B4-BE49-F238E27FC236}">
                  <a16:creationId xmlns:a16="http://schemas.microsoft.com/office/drawing/2014/main" id="{2E35B98D-06A0-4983-BE37-29FC8EA3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8" name="Rectangle 67">
              <a:extLst>
                <a:ext uri="{FF2B5EF4-FFF2-40B4-BE49-F238E27FC236}">
                  <a16:creationId xmlns:a16="http://schemas.microsoft.com/office/drawing/2014/main" id="{48E18480-0201-433C-A8A1-A7FAC8F96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9" name="Rectangle 68">
              <a:extLst>
                <a:ext uri="{FF2B5EF4-FFF2-40B4-BE49-F238E27FC236}">
                  <a16:creationId xmlns:a16="http://schemas.microsoft.com/office/drawing/2014/main" id="{9D0547F6-F8DC-46CA-9F29-A621C0955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0" name="Rectangle 69">
              <a:extLst>
                <a:ext uri="{FF2B5EF4-FFF2-40B4-BE49-F238E27FC236}">
                  <a16:creationId xmlns:a16="http://schemas.microsoft.com/office/drawing/2014/main" id="{83B581B5-E6A4-43AE-9A61-883A1E9E8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1" name="Rectangle 70">
              <a:extLst>
                <a:ext uri="{FF2B5EF4-FFF2-40B4-BE49-F238E27FC236}">
                  <a16:creationId xmlns:a16="http://schemas.microsoft.com/office/drawing/2014/main" id="{D5E0456D-4F1E-4A2F-ABFE-27D3E1B42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2" name="Rectangle 71">
              <a:extLst>
                <a:ext uri="{FF2B5EF4-FFF2-40B4-BE49-F238E27FC236}">
                  <a16:creationId xmlns:a16="http://schemas.microsoft.com/office/drawing/2014/main" id="{BC3FE7BB-2C2B-42F4-80C1-DBFBF26F5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3" name="Rectangle 72">
              <a:extLst>
                <a:ext uri="{FF2B5EF4-FFF2-40B4-BE49-F238E27FC236}">
                  <a16:creationId xmlns:a16="http://schemas.microsoft.com/office/drawing/2014/main" id="{165840D3-C7A6-422B-8A86-B4F850B3E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D9E1F7E-B776-44A2-82C3-4030661FA6DA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215" name="Freeform 95">
            <a:extLst>
              <a:ext uri="{FF2B5EF4-FFF2-40B4-BE49-F238E27FC236}">
                <a16:creationId xmlns:a16="http://schemas.microsoft.com/office/drawing/2014/main" id="{25EB9FF2-C77C-4FAB-85D4-70C0187E026C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2A38FF2-17F3-447B-B472-486EF7606430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A7F4F73-F078-4C8B-A2FA-666C3A41F5B1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2CF3C02-C709-428E-B6F9-879C4C1A2BD4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71C5480-1603-4FF9-BE5A-519A8649B4C6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8C2FA064-D36F-46D4-94CE-F45F57CADAD8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7B2737F-5FC6-4982-9E2F-3D3E9FE5B4B4}"/>
              </a:ext>
            </a:extLst>
          </p:cNvPr>
          <p:cNvGrpSpPr/>
          <p:nvPr/>
        </p:nvGrpSpPr>
        <p:grpSpPr>
          <a:xfrm>
            <a:off x="1886383" y="1547656"/>
            <a:ext cx="2152012" cy="4954474"/>
            <a:chOff x="9343721" y="1123527"/>
            <a:chExt cx="2152012" cy="4604800"/>
          </a:xfrm>
        </p:grpSpPr>
        <p:pic>
          <p:nvPicPr>
            <p:cNvPr id="101" name="그림 100" descr="스크린샷, 남자이(가) 표시된 사진&#10;&#10;자동 생성된 설명">
              <a:extLst>
                <a:ext uri="{FF2B5EF4-FFF2-40B4-BE49-F238E27FC236}">
                  <a16:creationId xmlns:a16="http://schemas.microsoft.com/office/drawing/2014/main" id="{62BC4FDE-FC2E-40ED-8412-F8B885BB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4868" y="1123527"/>
              <a:ext cx="2129718" cy="4604800"/>
            </a:xfrm>
            <a:prstGeom prst="rect">
              <a:avLst/>
            </a:prstGeom>
          </p:spPr>
        </p:pic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242FD06-74A6-431C-9948-6763603E28D7}"/>
                </a:ext>
              </a:extLst>
            </p:cNvPr>
            <p:cNvGrpSpPr/>
            <p:nvPr/>
          </p:nvGrpSpPr>
          <p:grpSpPr>
            <a:xfrm>
              <a:off x="9343721" y="2415841"/>
              <a:ext cx="2140865" cy="492249"/>
              <a:chOff x="9343721" y="2415841"/>
              <a:chExt cx="2140865" cy="492249"/>
            </a:xfrm>
          </p:grpSpPr>
          <p:pic>
            <p:nvPicPr>
              <p:cNvPr id="108" name="그림 107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94E90334-B5B5-4021-8191-4CCF37DB4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385" t="28096" r="1385" b="64552"/>
              <a:stretch/>
            </p:blipFill>
            <p:spPr>
              <a:xfrm>
                <a:off x="9343721" y="2569536"/>
                <a:ext cx="2129718" cy="338554"/>
              </a:xfrm>
              <a:prstGeom prst="rect">
                <a:avLst/>
              </a:prstGeom>
            </p:spPr>
          </p:pic>
          <p:pic>
            <p:nvPicPr>
              <p:cNvPr id="109" name="그림 108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145EA71F-0377-4758-83CB-6B4EFA7C7C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3777" b="62886"/>
              <a:stretch/>
            </p:blipFill>
            <p:spPr>
              <a:xfrm>
                <a:off x="9354868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08BE98E-86A1-4616-BD2D-04A1A42BA546}"/>
                </a:ext>
              </a:extLst>
            </p:cNvPr>
            <p:cNvGrpSpPr/>
            <p:nvPr/>
          </p:nvGrpSpPr>
          <p:grpSpPr>
            <a:xfrm>
              <a:off x="9354865" y="4810560"/>
              <a:ext cx="2140868" cy="675285"/>
              <a:chOff x="9354865" y="4810560"/>
              <a:chExt cx="2140868" cy="675285"/>
            </a:xfrm>
          </p:grpSpPr>
          <p:pic>
            <p:nvPicPr>
              <p:cNvPr id="106" name="그림 105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5012EB5F-5DCD-452A-BF51-A98E4F7E29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AC1FB6F2-A35D-49D2-898E-83081538AD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6EEE410-6F09-44F5-A2C3-0175E7D91B15}"/>
              </a:ext>
            </a:extLst>
          </p:cNvPr>
          <p:cNvGrpSpPr/>
          <p:nvPr/>
        </p:nvGrpSpPr>
        <p:grpSpPr>
          <a:xfrm>
            <a:off x="4101183" y="1547656"/>
            <a:ext cx="2152012" cy="4954474"/>
            <a:chOff x="9343721" y="1123527"/>
            <a:chExt cx="2152012" cy="4604800"/>
          </a:xfrm>
        </p:grpSpPr>
        <p:pic>
          <p:nvPicPr>
            <p:cNvPr id="111" name="그림 110" descr="스크린샷, 남자이(가) 표시된 사진&#10;&#10;자동 생성된 설명">
              <a:extLst>
                <a:ext uri="{FF2B5EF4-FFF2-40B4-BE49-F238E27FC236}">
                  <a16:creationId xmlns:a16="http://schemas.microsoft.com/office/drawing/2014/main" id="{4C1B26EC-DE49-43A1-B996-C522813F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8657" y="1123527"/>
              <a:ext cx="2125292" cy="4604800"/>
            </a:xfrm>
            <a:prstGeom prst="rect">
              <a:avLst/>
            </a:prstGeom>
          </p:spPr>
        </p:pic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B405AFB1-61F7-4D5D-9461-64EDE75E0FC1}"/>
                </a:ext>
              </a:extLst>
            </p:cNvPr>
            <p:cNvGrpSpPr/>
            <p:nvPr/>
          </p:nvGrpSpPr>
          <p:grpSpPr>
            <a:xfrm>
              <a:off x="9343721" y="2415841"/>
              <a:ext cx="2140865" cy="492249"/>
              <a:chOff x="9343721" y="2415841"/>
              <a:chExt cx="2140865" cy="492249"/>
            </a:xfrm>
          </p:grpSpPr>
          <p:pic>
            <p:nvPicPr>
              <p:cNvPr id="116" name="그림 115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A1D8DE17-2099-40D9-9100-01D4B3BA4B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385" t="28096" r="1385" b="64552"/>
              <a:stretch/>
            </p:blipFill>
            <p:spPr>
              <a:xfrm>
                <a:off x="9343721" y="2569536"/>
                <a:ext cx="2129718" cy="338554"/>
              </a:xfrm>
              <a:prstGeom prst="rect">
                <a:avLst/>
              </a:prstGeom>
            </p:spPr>
          </p:pic>
          <p:pic>
            <p:nvPicPr>
              <p:cNvPr id="117" name="그림 116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6C62DE1A-CF03-44BF-B466-F66B764469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3777" b="62886"/>
              <a:stretch/>
            </p:blipFill>
            <p:spPr>
              <a:xfrm>
                <a:off x="9354868" y="2415841"/>
                <a:ext cx="2129718" cy="153695"/>
              </a:xfrm>
              <a:prstGeom prst="rect">
                <a:avLst/>
              </a:prstGeom>
            </p:spPr>
          </p:pic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A4A64B2-B8D5-47C8-A89C-0BEC677A94D5}"/>
                </a:ext>
              </a:extLst>
            </p:cNvPr>
            <p:cNvGrpSpPr/>
            <p:nvPr/>
          </p:nvGrpSpPr>
          <p:grpSpPr>
            <a:xfrm>
              <a:off x="9354865" y="4810560"/>
              <a:ext cx="2140868" cy="675285"/>
              <a:chOff x="9354865" y="4810560"/>
              <a:chExt cx="2140868" cy="675285"/>
            </a:xfrm>
          </p:grpSpPr>
          <p:pic>
            <p:nvPicPr>
              <p:cNvPr id="114" name="그림 113" descr="스크린샷, 남자이(가) 표시된 사진&#10;&#10;자동 생성된 설명">
                <a:extLst>
                  <a:ext uri="{FF2B5EF4-FFF2-40B4-BE49-F238E27FC236}">
                    <a16:creationId xmlns:a16="http://schemas.microsoft.com/office/drawing/2014/main" id="{2CC151C7-D148-45F4-89EE-2ECEE0BCA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6253" b="6395"/>
              <a:stretch/>
            </p:blipFill>
            <p:spPr>
              <a:xfrm>
                <a:off x="9366015" y="4810560"/>
                <a:ext cx="2129718" cy="338555"/>
              </a:xfrm>
              <a:prstGeom prst="rect">
                <a:avLst/>
              </a:prstGeom>
            </p:spPr>
          </p:pic>
          <p:pic>
            <p:nvPicPr>
              <p:cNvPr id="115" name="그림 114">
                <a:extLst>
                  <a:ext uri="{FF2B5EF4-FFF2-40B4-BE49-F238E27FC236}">
                    <a16:creationId xmlns:a16="http://schemas.microsoft.com/office/drawing/2014/main" id="{1890066D-CA94-45DA-A060-8CACB35515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11" t="85940" r="60" b="6707"/>
              <a:stretch/>
            </p:blipFill>
            <p:spPr>
              <a:xfrm>
                <a:off x="9354865" y="5147290"/>
                <a:ext cx="2129719" cy="3385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9484619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499" y="419100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505777" y="1122218"/>
            <a:ext cx="10680699" cy="5753924"/>
            <a:chOff x="1511299" y="348508"/>
            <a:chExt cx="10680699" cy="6509492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1299" y="410474"/>
              <a:ext cx="10680699" cy="6447526"/>
            </a:xfrm>
            <a:prstGeom prst="round1Rect">
              <a:avLst>
                <a:gd name="adj" fmla="val 8554"/>
              </a:avLst>
            </a:prstGeom>
            <a:solidFill>
              <a:srgbClr val="F9F8FE"/>
            </a:solidFill>
            <a:ln w="19050">
              <a:noFill/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aphicFrame>
          <p:nvGraphicFramePr>
            <p:cNvPr id="90" name="차트 89"/>
            <p:cNvGraphicFramePr/>
            <p:nvPr/>
          </p:nvGraphicFramePr>
          <p:xfrm>
            <a:off x="1757338" y="1785827"/>
            <a:ext cx="4237755" cy="4659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1" name="직사각형 90"/>
            <p:cNvSpPr/>
            <p:nvPr/>
          </p:nvSpPr>
          <p:spPr>
            <a:xfrm>
              <a:off x="4255084" y="2334173"/>
              <a:ext cx="889000" cy="1951576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2" name="설명선 2(테두리 없음) 91"/>
            <p:cNvSpPr/>
            <p:nvPr/>
          </p:nvSpPr>
          <p:spPr>
            <a:xfrm>
              <a:off x="5420903" y="1427778"/>
              <a:ext cx="981943" cy="358049"/>
            </a:xfrm>
            <a:prstGeom prst="callout2">
              <a:avLst>
                <a:gd name="adj1" fmla="val 46417"/>
                <a:gd name="adj2" fmla="val -1123"/>
                <a:gd name="adj3" fmla="val 47347"/>
                <a:gd name="adj4" fmla="val -22898"/>
                <a:gd name="adj5" fmla="val 193637"/>
                <a:gd name="adj6" fmla="val -87892"/>
              </a:avLst>
            </a:prstGeom>
            <a:noFill/>
            <a:ln>
              <a:solidFill>
                <a:srgbClr val="FF6600"/>
              </a:solidFill>
              <a:prstDash val="sys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u="sng" kern="0" dirty="0">
                  <a:solidFill>
                    <a:srgbClr val="FF33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Check Point</a:t>
              </a:r>
            </a:p>
          </p:txBody>
        </p:sp>
        <p:sp>
          <p:nvSpPr>
            <p:cNvPr id="104" name="한쪽 모서리가 둥근 사각형 5">
              <a:extLst>
                <a:ext uri="{FF2B5EF4-FFF2-40B4-BE49-F238E27FC236}">
                  <a16:creationId xmlns:a16="http://schemas.microsoft.com/office/drawing/2014/main" id="{1EB8058D-6D72-40E4-B020-5F0C5EB9A976}"/>
                </a:ext>
              </a:extLst>
            </p:cNvPr>
            <p:cNvSpPr/>
            <p:nvPr/>
          </p:nvSpPr>
          <p:spPr>
            <a:xfrm flipH="1">
              <a:off x="1511299" y="348508"/>
              <a:ext cx="10680699" cy="6447526"/>
            </a:xfrm>
            <a:prstGeom prst="round1Rect">
              <a:avLst>
                <a:gd name="adj" fmla="val 8554"/>
              </a:avLst>
            </a:prstGeom>
            <a:solidFill>
              <a:srgbClr val="F9F8FE"/>
            </a:solidFill>
            <a:ln w="19050">
              <a:noFill/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89" name="한쪽 모서리가 둥근 사각형 88"/>
          <p:cNvSpPr/>
          <p:nvPr/>
        </p:nvSpPr>
        <p:spPr>
          <a:xfrm flipH="1">
            <a:off x="6477000" y="1104076"/>
            <a:ext cx="5714998" cy="5753924"/>
          </a:xfrm>
          <a:prstGeom prst="round1Rect">
            <a:avLst>
              <a:gd name="adj" fmla="val 8554"/>
            </a:avLst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97D277E-B0B8-4D67-8F26-40F302F52ABD}"/>
              </a:ext>
            </a:extLst>
          </p:cNvPr>
          <p:cNvSpPr/>
          <p:nvPr/>
        </p:nvSpPr>
        <p:spPr>
          <a:xfrm>
            <a:off x="7104851" y="3247102"/>
            <a:ext cx="4503296" cy="1994908"/>
          </a:xfrm>
          <a:prstGeom prst="rect">
            <a:avLst/>
          </a:prstGeom>
          <a:solidFill>
            <a:srgbClr val="F9F8FE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endParaRPr lang="ko-KR" altLang="en-US" dirty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4" name="모서리가 둥근 직사각형 122">
            <a:extLst>
              <a:ext uri="{FF2B5EF4-FFF2-40B4-BE49-F238E27FC236}">
                <a16:creationId xmlns:a16="http://schemas.microsoft.com/office/drawing/2014/main" id="{5153ED9B-E697-431F-983A-E1744145A384}"/>
              </a:ext>
            </a:extLst>
          </p:cNvPr>
          <p:cNvSpPr/>
          <p:nvPr/>
        </p:nvSpPr>
        <p:spPr>
          <a:xfrm>
            <a:off x="7332206" y="2939882"/>
            <a:ext cx="4033648" cy="436899"/>
          </a:xfrm>
          <a:prstGeom prst="roundRect">
            <a:avLst/>
          </a:prstGeom>
          <a:solidFill>
            <a:srgbClr val="21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Difference with an existing application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EC41271-EF9F-44C6-942E-743F52159A40}"/>
              </a:ext>
            </a:extLst>
          </p:cNvPr>
          <p:cNvSpPr/>
          <p:nvPr/>
        </p:nvSpPr>
        <p:spPr>
          <a:xfrm>
            <a:off x="7104851" y="3786946"/>
            <a:ext cx="4517033" cy="97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Ability to remove background from a picture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and extract only a cloth image.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altLang="ko-KR" sz="15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Grabcut</a:t>
            </a: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 Algorithm)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355B1709-75C8-4AA0-B38A-3C97567AC9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1"/>
          <a:stretch/>
        </p:blipFill>
        <p:spPr>
          <a:xfrm>
            <a:off x="1749676" y="2447478"/>
            <a:ext cx="4604921" cy="3311793"/>
          </a:xfrm>
          <a:prstGeom prst="rect">
            <a:avLst/>
          </a:prstGeom>
        </p:spPr>
      </p:pic>
      <p:sp>
        <p:nvSpPr>
          <p:cNvPr id="95" name="모서리가 둥근 직사각형 6">
            <a:extLst>
              <a:ext uri="{FF2B5EF4-FFF2-40B4-BE49-F238E27FC236}">
                <a16:creationId xmlns:a16="http://schemas.microsoft.com/office/drawing/2014/main" id="{0AC51A4C-B09F-4E4A-8807-7241D2A7028E}"/>
              </a:ext>
            </a:extLst>
          </p:cNvPr>
          <p:cNvSpPr/>
          <p:nvPr/>
        </p:nvSpPr>
        <p:spPr>
          <a:xfrm>
            <a:off x="583853" y="4640080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8" name="Group 75">
            <a:extLst>
              <a:ext uri="{FF2B5EF4-FFF2-40B4-BE49-F238E27FC236}">
                <a16:creationId xmlns:a16="http://schemas.microsoft.com/office/drawing/2014/main" id="{98F8C557-BDE1-4FB8-953A-821F16B99C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9" name="Freeform 76">
              <a:extLst>
                <a:ext uri="{FF2B5EF4-FFF2-40B4-BE49-F238E27FC236}">
                  <a16:creationId xmlns:a16="http://schemas.microsoft.com/office/drawing/2014/main" id="{A80323FE-5FB6-49C5-A0B2-B28B9B3C6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Freeform 77">
              <a:extLst>
                <a:ext uri="{FF2B5EF4-FFF2-40B4-BE49-F238E27FC236}">
                  <a16:creationId xmlns:a16="http://schemas.microsoft.com/office/drawing/2014/main" id="{30BBB4C7-1035-41FD-97E5-05DB05D88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78">
              <a:extLst>
                <a:ext uri="{FF2B5EF4-FFF2-40B4-BE49-F238E27FC236}">
                  <a16:creationId xmlns:a16="http://schemas.microsoft.com/office/drawing/2014/main" id="{D3435EEB-C80F-44AD-97EC-021DB8A42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79">
              <a:extLst>
                <a:ext uri="{FF2B5EF4-FFF2-40B4-BE49-F238E27FC236}">
                  <a16:creationId xmlns:a16="http://schemas.microsoft.com/office/drawing/2014/main" id="{FA509944-5195-44AA-9BF2-3C16D6C35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0">
              <a:extLst>
                <a:ext uri="{FF2B5EF4-FFF2-40B4-BE49-F238E27FC236}">
                  <a16:creationId xmlns:a16="http://schemas.microsoft.com/office/drawing/2014/main" id="{CB30FC0F-BB72-494C-956F-61901778B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1">
              <a:extLst>
                <a:ext uri="{FF2B5EF4-FFF2-40B4-BE49-F238E27FC236}">
                  <a16:creationId xmlns:a16="http://schemas.microsoft.com/office/drawing/2014/main" id="{F38AEDF8-913F-4AF4-BC2B-FB21ABA0F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2">
              <a:extLst>
                <a:ext uri="{FF2B5EF4-FFF2-40B4-BE49-F238E27FC236}">
                  <a16:creationId xmlns:a16="http://schemas.microsoft.com/office/drawing/2014/main" id="{3FF1F497-F7EC-4E1F-8E17-B10BCB5A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8" name="Rectangle 83">
              <a:extLst>
                <a:ext uri="{FF2B5EF4-FFF2-40B4-BE49-F238E27FC236}">
                  <a16:creationId xmlns:a16="http://schemas.microsoft.com/office/drawing/2014/main" id="{E9634656-ECB4-4CD1-A979-6DB0227BB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9" name="Rectangle 84">
              <a:extLst>
                <a:ext uri="{FF2B5EF4-FFF2-40B4-BE49-F238E27FC236}">
                  <a16:creationId xmlns:a16="http://schemas.microsoft.com/office/drawing/2014/main" id="{90EFCFA9-E7DA-40B2-8EB8-30227FEBD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0" name="Rectangle 85">
              <a:extLst>
                <a:ext uri="{FF2B5EF4-FFF2-40B4-BE49-F238E27FC236}">
                  <a16:creationId xmlns:a16="http://schemas.microsoft.com/office/drawing/2014/main" id="{8422AB9B-A7B4-4630-ACF5-93F0732F7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Rectangle 86">
              <a:extLst>
                <a:ext uri="{FF2B5EF4-FFF2-40B4-BE49-F238E27FC236}">
                  <a16:creationId xmlns:a16="http://schemas.microsoft.com/office/drawing/2014/main" id="{F03877E5-22C5-4C5D-8DC5-F729C126F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Rectangle 87">
              <a:extLst>
                <a:ext uri="{FF2B5EF4-FFF2-40B4-BE49-F238E27FC236}">
                  <a16:creationId xmlns:a16="http://schemas.microsoft.com/office/drawing/2014/main" id="{E622C3B1-2613-4D20-B7A5-292A1CF36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13" name="Group 8">
            <a:extLst>
              <a:ext uri="{FF2B5EF4-FFF2-40B4-BE49-F238E27FC236}">
                <a16:creationId xmlns:a16="http://schemas.microsoft.com/office/drawing/2014/main" id="{731A6F5F-FE56-435E-8B55-15B87822DE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50175666-F4E4-49F1-BC43-6DD97C3FF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3DEB7B95-6373-47CD-8B58-F0A97CC34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E9FA7980-D723-46C6-BCF0-11917180B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01528C4C-1DAF-4FCF-8DCB-1B732DFFC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642FA259-308C-44DD-B006-897F64B24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C4474689-6BEB-42F1-B92F-8859FC2500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F2BD4F96-6E60-476F-81DD-24B1AFA35F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28F5C171-5A1D-4FB3-B40F-A55D06441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DDA03666-F01E-45E2-B099-2A53DD83A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FF396F31-24BD-4FA1-83A3-5F336749E0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52CCC076-0FF0-4851-81FD-D9A87D4E1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F62D9F23-1BB2-4515-A343-2F076C7DF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B0530216-0398-4AD1-934E-916570636A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F479875A-9536-43B3-8C41-9B9536EF7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8" name="Group 25">
            <a:extLst>
              <a:ext uri="{FF2B5EF4-FFF2-40B4-BE49-F238E27FC236}">
                <a16:creationId xmlns:a16="http://schemas.microsoft.com/office/drawing/2014/main" id="{1C21460A-30E3-4111-BE7F-82ABCD2B86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/>
          </a:solidFill>
        </p:grpSpPr>
        <p:sp>
          <p:nvSpPr>
            <p:cNvPr id="129" name="Freeform 26">
              <a:extLst>
                <a:ext uri="{FF2B5EF4-FFF2-40B4-BE49-F238E27FC236}">
                  <a16:creationId xmlns:a16="http://schemas.microsoft.com/office/drawing/2014/main" id="{66E81EBF-CF5A-43BB-A948-54F0FE23F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27">
              <a:extLst>
                <a:ext uri="{FF2B5EF4-FFF2-40B4-BE49-F238E27FC236}">
                  <a16:creationId xmlns:a16="http://schemas.microsoft.com/office/drawing/2014/main" id="{9EC7416E-D199-479D-B6A1-25BBE23D8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Freeform 28">
              <a:extLst>
                <a:ext uri="{FF2B5EF4-FFF2-40B4-BE49-F238E27FC236}">
                  <a16:creationId xmlns:a16="http://schemas.microsoft.com/office/drawing/2014/main" id="{39C1AAE3-5E12-4A18-8AB2-D8D686E0E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Freeform 29">
              <a:extLst>
                <a:ext uri="{FF2B5EF4-FFF2-40B4-BE49-F238E27FC236}">
                  <a16:creationId xmlns:a16="http://schemas.microsoft.com/office/drawing/2014/main" id="{8A2828DD-C5C2-4AD9-B9F3-80E0607F4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0">
              <a:extLst>
                <a:ext uri="{FF2B5EF4-FFF2-40B4-BE49-F238E27FC236}">
                  <a16:creationId xmlns:a16="http://schemas.microsoft.com/office/drawing/2014/main" id="{80EEDD47-1428-4127-803A-4A70B1F4D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1">
              <a:extLst>
                <a:ext uri="{FF2B5EF4-FFF2-40B4-BE49-F238E27FC236}">
                  <a16:creationId xmlns:a16="http://schemas.microsoft.com/office/drawing/2014/main" id="{96C6F6EF-5470-4715-84A9-CEB187483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Rectangle 32">
              <a:extLst>
                <a:ext uri="{FF2B5EF4-FFF2-40B4-BE49-F238E27FC236}">
                  <a16:creationId xmlns:a16="http://schemas.microsoft.com/office/drawing/2014/main" id="{E40125CA-05B2-4A7F-A3C6-6EFA1FA24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Rectangle 33">
              <a:extLst>
                <a:ext uri="{FF2B5EF4-FFF2-40B4-BE49-F238E27FC236}">
                  <a16:creationId xmlns:a16="http://schemas.microsoft.com/office/drawing/2014/main" id="{550ED34F-006D-42F0-A770-B5B7EB9E3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A3C51DD7-5698-4786-A4D8-85601A50A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508C662E-CAFF-4111-9632-913B67E2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0859EC1C-8363-4ABF-82AC-F3D74C5B8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46B13DF6-1F1E-4CC0-B12D-E33CE349D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Rectangle 38">
              <a:extLst>
                <a:ext uri="{FF2B5EF4-FFF2-40B4-BE49-F238E27FC236}">
                  <a16:creationId xmlns:a16="http://schemas.microsoft.com/office/drawing/2014/main" id="{28229123-F62B-43D7-8A5F-1CF76A481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E1A5D604-EAD5-46F8-86F9-A5DDD5105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46" name="Group 42">
            <a:extLst>
              <a:ext uri="{FF2B5EF4-FFF2-40B4-BE49-F238E27FC236}">
                <a16:creationId xmlns:a16="http://schemas.microsoft.com/office/drawing/2014/main" id="{8377A32D-8670-40E9-9D21-13CBFF96BA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rgbClr val="0D138B">
              <a:alpha val="54000"/>
            </a:srgbClr>
          </a:solidFill>
        </p:grpSpPr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CB211096-FBA8-4CE5-BA68-DFE61CDC2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Freeform 44">
              <a:extLst>
                <a:ext uri="{FF2B5EF4-FFF2-40B4-BE49-F238E27FC236}">
                  <a16:creationId xmlns:a16="http://schemas.microsoft.com/office/drawing/2014/main" id="{E295C253-E688-4C91-B17B-5A20D01B1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45">
              <a:extLst>
                <a:ext uri="{FF2B5EF4-FFF2-40B4-BE49-F238E27FC236}">
                  <a16:creationId xmlns:a16="http://schemas.microsoft.com/office/drawing/2014/main" id="{DD452600-0A96-45BB-B732-3DCAEA6E3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46">
              <a:extLst>
                <a:ext uri="{FF2B5EF4-FFF2-40B4-BE49-F238E27FC236}">
                  <a16:creationId xmlns:a16="http://schemas.microsoft.com/office/drawing/2014/main" id="{45397ECD-B02A-4548-B23F-0E2E0782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81FF4577-488D-4C21-B493-3A88C100F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Rectangle 48">
              <a:extLst>
                <a:ext uri="{FF2B5EF4-FFF2-40B4-BE49-F238E27FC236}">
                  <a16:creationId xmlns:a16="http://schemas.microsoft.com/office/drawing/2014/main" id="{3C5CF6B2-543D-44F4-A2A4-B3AFC16CA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Rectangle 49">
              <a:extLst>
                <a:ext uri="{FF2B5EF4-FFF2-40B4-BE49-F238E27FC236}">
                  <a16:creationId xmlns:a16="http://schemas.microsoft.com/office/drawing/2014/main" id="{7CAF5FC2-CC16-4473-BF58-20FB98CEF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50">
              <a:extLst>
                <a:ext uri="{FF2B5EF4-FFF2-40B4-BE49-F238E27FC236}">
                  <a16:creationId xmlns:a16="http://schemas.microsoft.com/office/drawing/2014/main" id="{5E93F909-AC1D-4D99-BCBF-828205535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5" name="Rectangle 51">
              <a:extLst>
                <a:ext uri="{FF2B5EF4-FFF2-40B4-BE49-F238E27FC236}">
                  <a16:creationId xmlns:a16="http://schemas.microsoft.com/office/drawing/2014/main" id="{4A645518-5524-4F45-A261-F004EF14B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6" name="Rectangle 52">
              <a:extLst>
                <a:ext uri="{FF2B5EF4-FFF2-40B4-BE49-F238E27FC236}">
                  <a16:creationId xmlns:a16="http://schemas.microsoft.com/office/drawing/2014/main" id="{03DD341C-7015-4510-976B-368AD2420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Rectangle 53">
              <a:extLst>
                <a:ext uri="{FF2B5EF4-FFF2-40B4-BE49-F238E27FC236}">
                  <a16:creationId xmlns:a16="http://schemas.microsoft.com/office/drawing/2014/main" id="{7414B54C-1AC0-4924-B768-BCE370DA9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C280AD63-656E-4FB1-B5C7-1ACF73A7C9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19943DE6-1FFD-4CF3-BCB1-7BDBF41F0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BDD40890-4894-46B7-BA0F-83917D46A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8099F1E4-5349-4B80-AF97-0DFC50ACD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62" name="Group 60">
            <a:extLst>
              <a:ext uri="{FF2B5EF4-FFF2-40B4-BE49-F238E27FC236}">
                <a16:creationId xmlns:a16="http://schemas.microsoft.com/office/drawing/2014/main" id="{2B6BA157-3372-4F94-AF17-605C422629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63" name="Freeform 61">
              <a:extLst>
                <a:ext uri="{FF2B5EF4-FFF2-40B4-BE49-F238E27FC236}">
                  <a16:creationId xmlns:a16="http://schemas.microsoft.com/office/drawing/2014/main" id="{6ECFA8A3-2D3D-4994-90DD-58EAAA721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Freeform 62">
              <a:extLst>
                <a:ext uri="{FF2B5EF4-FFF2-40B4-BE49-F238E27FC236}">
                  <a16:creationId xmlns:a16="http://schemas.microsoft.com/office/drawing/2014/main" id="{870161E5-A040-44DC-9FA6-2BABB9E22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63">
              <a:extLst>
                <a:ext uri="{FF2B5EF4-FFF2-40B4-BE49-F238E27FC236}">
                  <a16:creationId xmlns:a16="http://schemas.microsoft.com/office/drawing/2014/main" id="{DC315ACF-AE62-4865-8A24-F11A26679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8C04FBD3-4174-451A-82D8-C54086C52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65">
              <a:extLst>
                <a:ext uri="{FF2B5EF4-FFF2-40B4-BE49-F238E27FC236}">
                  <a16:creationId xmlns:a16="http://schemas.microsoft.com/office/drawing/2014/main" id="{A6F5B29E-3BDB-453D-B655-FBCACB60B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F2FAE79D-2EFB-436F-98C8-642B5C18A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9" name="Rectangle 67">
              <a:extLst>
                <a:ext uri="{FF2B5EF4-FFF2-40B4-BE49-F238E27FC236}">
                  <a16:creationId xmlns:a16="http://schemas.microsoft.com/office/drawing/2014/main" id="{3849FAC7-AAF8-4C6E-924E-13525C12D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Rectangle 68">
              <a:extLst>
                <a:ext uri="{FF2B5EF4-FFF2-40B4-BE49-F238E27FC236}">
                  <a16:creationId xmlns:a16="http://schemas.microsoft.com/office/drawing/2014/main" id="{1C6B6639-6B64-4937-94C7-CAC78EE5B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Rectangle 69">
              <a:extLst>
                <a:ext uri="{FF2B5EF4-FFF2-40B4-BE49-F238E27FC236}">
                  <a16:creationId xmlns:a16="http://schemas.microsoft.com/office/drawing/2014/main" id="{ED2E6DBC-6685-4A2C-BBD8-3824E8B0A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Rectangle 70">
              <a:extLst>
                <a:ext uri="{FF2B5EF4-FFF2-40B4-BE49-F238E27FC236}">
                  <a16:creationId xmlns:a16="http://schemas.microsoft.com/office/drawing/2014/main" id="{7C7250E9-06F1-4DEC-B021-751394934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Rectangle 71">
              <a:extLst>
                <a:ext uri="{FF2B5EF4-FFF2-40B4-BE49-F238E27FC236}">
                  <a16:creationId xmlns:a16="http://schemas.microsoft.com/office/drawing/2014/main" id="{8ABAF693-E231-4927-8FCF-F74F4F9C0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4" name="Rectangle 72">
              <a:extLst>
                <a:ext uri="{FF2B5EF4-FFF2-40B4-BE49-F238E27FC236}">
                  <a16:creationId xmlns:a16="http://schemas.microsoft.com/office/drawing/2014/main" id="{8C1B646E-EA32-45FB-935E-5AEC62B96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EBC13614-8134-419D-81A4-B404DA201F52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76" name="Freeform 95">
            <a:extLst>
              <a:ext uri="{FF2B5EF4-FFF2-40B4-BE49-F238E27FC236}">
                <a16:creationId xmlns:a16="http://schemas.microsoft.com/office/drawing/2014/main" id="{699F5798-347A-48F0-81BA-5AF231E41576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69FAD36-23F0-4194-89CF-A9D5037A53B8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6820CD7-4FBC-4E3D-A448-31AEAE6571EE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07F4AF0-B930-4998-B775-877079BB2D0F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300B0A7-7949-42A7-B527-1AD04F5E73AC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308B082-8A1C-4A23-9275-D35DE75A52B7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174197723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499" y="419100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1505777" y="996663"/>
            <a:ext cx="10680699" cy="5879479"/>
            <a:chOff x="1511299" y="348508"/>
            <a:chExt cx="10680699" cy="6509492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1299" y="410474"/>
              <a:ext cx="10680699" cy="6447526"/>
            </a:xfrm>
            <a:prstGeom prst="round1Rect">
              <a:avLst>
                <a:gd name="adj" fmla="val 8554"/>
              </a:avLst>
            </a:prstGeom>
            <a:solidFill>
              <a:srgbClr val="F9F8FE"/>
            </a:solidFill>
            <a:ln w="19050">
              <a:noFill/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aphicFrame>
          <p:nvGraphicFramePr>
            <p:cNvPr id="90" name="차트 89"/>
            <p:cNvGraphicFramePr/>
            <p:nvPr/>
          </p:nvGraphicFramePr>
          <p:xfrm>
            <a:off x="1757338" y="1785827"/>
            <a:ext cx="4237755" cy="46591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1" name="직사각형 90"/>
            <p:cNvSpPr/>
            <p:nvPr/>
          </p:nvSpPr>
          <p:spPr>
            <a:xfrm>
              <a:off x="4255084" y="2334173"/>
              <a:ext cx="889000" cy="1951576"/>
            </a:xfrm>
            <a:prstGeom prst="rect">
              <a:avLst/>
            </a:prstGeom>
            <a:noFill/>
            <a:ln w="19050"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2" name="설명선 2(테두리 없음) 91"/>
            <p:cNvSpPr/>
            <p:nvPr/>
          </p:nvSpPr>
          <p:spPr>
            <a:xfrm>
              <a:off x="5420903" y="1427778"/>
              <a:ext cx="981943" cy="358049"/>
            </a:xfrm>
            <a:prstGeom prst="callout2">
              <a:avLst>
                <a:gd name="adj1" fmla="val 46417"/>
                <a:gd name="adj2" fmla="val -1123"/>
                <a:gd name="adj3" fmla="val 47347"/>
                <a:gd name="adj4" fmla="val -22898"/>
                <a:gd name="adj5" fmla="val 193637"/>
                <a:gd name="adj6" fmla="val -87892"/>
              </a:avLst>
            </a:prstGeom>
            <a:noFill/>
            <a:ln>
              <a:solidFill>
                <a:srgbClr val="FF6600"/>
              </a:solidFill>
              <a:prstDash val="sysDash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u="sng" kern="0" dirty="0">
                  <a:solidFill>
                    <a:srgbClr val="FF33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Check Point</a:t>
              </a:r>
            </a:p>
          </p:txBody>
        </p:sp>
        <p:sp>
          <p:nvSpPr>
            <p:cNvPr id="104" name="한쪽 모서리가 둥근 사각형 5">
              <a:extLst>
                <a:ext uri="{FF2B5EF4-FFF2-40B4-BE49-F238E27FC236}">
                  <a16:creationId xmlns:a16="http://schemas.microsoft.com/office/drawing/2014/main" id="{1EB8058D-6D72-40E4-B020-5F0C5EB9A976}"/>
                </a:ext>
              </a:extLst>
            </p:cNvPr>
            <p:cNvSpPr/>
            <p:nvPr/>
          </p:nvSpPr>
          <p:spPr>
            <a:xfrm flipH="1">
              <a:off x="1511299" y="348508"/>
              <a:ext cx="10680699" cy="6447526"/>
            </a:xfrm>
            <a:prstGeom prst="round1Rect">
              <a:avLst>
                <a:gd name="adj" fmla="val 8554"/>
              </a:avLst>
            </a:prstGeom>
            <a:solidFill>
              <a:srgbClr val="F9F8FE"/>
            </a:solidFill>
            <a:ln w="19050">
              <a:noFill/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89" name="한쪽 모서리가 둥근 사각형 88"/>
          <p:cNvSpPr/>
          <p:nvPr/>
        </p:nvSpPr>
        <p:spPr>
          <a:xfrm flipH="1">
            <a:off x="6477000" y="978521"/>
            <a:ext cx="5714998" cy="5879479"/>
          </a:xfrm>
          <a:prstGeom prst="round1Rect">
            <a:avLst>
              <a:gd name="adj" fmla="val 8554"/>
            </a:avLst>
          </a:prstGeom>
          <a:solidFill>
            <a:schemeClr val="bg1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97D277E-B0B8-4D67-8F26-40F302F52ABD}"/>
              </a:ext>
            </a:extLst>
          </p:cNvPr>
          <p:cNvSpPr/>
          <p:nvPr/>
        </p:nvSpPr>
        <p:spPr>
          <a:xfrm>
            <a:off x="7174985" y="3176498"/>
            <a:ext cx="4503296" cy="2038438"/>
          </a:xfrm>
          <a:prstGeom prst="rect">
            <a:avLst/>
          </a:prstGeom>
          <a:solidFill>
            <a:srgbClr val="F9F8FE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endParaRPr lang="ko-KR" altLang="en-US" dirty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4" name="모서리가 둥근 직사각형 122">
            <a:extLst>
              <a:ext uri="{FF2B5EF4-FFF2-40B4-BE49-F238E27FC236}">
                <a16:creationId xmlns:a16="http://schemas.microsoft.com/office/drawing/2014/main" id="{5153ED9B-E697-431F-983A-E1744145A384}"/>
              </a:ext>
            </a:extLst>
          </p:cNvPr>
          <p:cNvSpPr/>
          <p:nvPr/>
        </p:nvSpPr>
        <p:spPr>
          <a:xfrm>
            <a:off x="7402340" y="2862575"/>
            <a:ext cx="4033648" cy="446433"/>
          </a:xfrm>
          <a:prstGeom prst="roundRect">
            <a:avLst/>
          </a:prstGeom>
          <a:solidFill>
            <a:srgbClr val="213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Difference with an existing application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EC41271-EF9F-44C6-942E-743F52159A40}"/>
              </a:ext>
            </a:extLst>
          </p:cNvPr>
          <p:cNvSpPr/>
          <p:nvPr/>
        </p:nvSpPr>
        <p:spPr>
          <a:xfrm>
            <a:off x="7174985" y="3728122"/>
            <a:ext cx="4517033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You can fit your clothes directly to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customized model.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(with user face) </a:t>
            </a:r>
          </a:p>
        </p:txBody>
      </p:sp>
      <p:pic>
        <p:nvPicPr>
          <p:cNvPr id="88" name="그림 87" descr="의류, 그룹, 서있는, 정장이(가) 표시된 사진&#10;&#10;자동 생성된 설명">
            <a:extLst>
              <a:ext uri="{FF2B5EF4-FFF2-40B4-BE49-F238E27FC236}">
                <a16:creationId xmlns:a16="http://schemas.microsoft.com/office/drawing/2014/main" id="{F8387487-605D-4DFD-A580-7BA39CD53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326" b="92471" l="40000" r="60513">
                        <a14:foregroundMark x1="52949" y1="89396" x2="52949" y2="89396"/>
                        <a14:foregroundMark x1="53974" y1="90880" x2="53974" y2="90880"/>
                        <a14:foregroundMark x1="46667" y1="91092" x2="46667" y2="91092"/>
                        <a14:foregroundMark x1="48205" y1="89290" x2="48205" y2="89290"/>
                        <a14:foregroundMark x1="42308" y1="69671" x2="42308" y2="69671"/>
                        <a14:foregroundMark x1="52821" y1="53340" x2="52821" y2="53340"/>
                        <a14:foregroundMark x1="50897" y1="51326" x2="50897" y2="51326"/>
                        <a14:foregroundMark x1="49487" y1="54189" x2="49487" y2="54189"/>
                        <a14:foregroundMark x1="50128" y1="53659" x2="53333" y2="72747"/>
                        <a14:foregroundMark x1="52949" y1="91410" x2="52949" y2="91410"/>
                        <a14:foregroundMark x1="51923" y1="91304" x2="52436" y2="91304"/>
                        <a14:foregroundMark x1="56026" y1="92153" x2="56026" y2="92153"/>
                        <a14:foregroundMark x1="48077" y1="91516" x2="48077" y2="91516"/>
                        <a14:foregroundMark x1="46410" y1="91835" x2="46410" y2="91835"/>
                        <a14:foregroundMark x1="44359" y1="92471" x2="44359" y2="92471"/>
                        <a14:foregroundMark x1="45128" y1="92365" x2="45128" y2="92365"/>
                        <a14:foregroundMark x1="44872" y1="91941" x2="44872" y2="91941"/>
                        <a14:foregroundMark x1="56282" y1="70732" x2="56282" y2="70732"/>
                        <a14:foregroundMark x1="56410" y1="70732" x2="56410" y2="70732"/>
                        <a14:foregroundMark x1="56410" y1="70414" x2="56795" y2="70732"/>
                        <a14:foregroundMark x1="48590" y1="53446" x2="50897" y2="52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714" t="50417" r="36790" b="7331"/>
          <a:stretch/>
        </p:blipFill>
        <p:spPr>
          <a:xfrm>
            <a:off x="2106348" y="2594873"/>
            <a:ext cx="1674275" cy="3354295"/>
          </a:xfrm>
          <a:prstGeom prst="rect">
            <a:avLst/>
          </a:prstGeom>
        </p:spPr>
      </p:pic>
      <p:pic>
        <p:nvPicPr>
          <p:cNvPr id="124" name="그림 123" descr="의류, 그룹, 서있는, 정장이(가) 표시된 사진&#10;&#10;자동 생성된 설명">
            <a:extLst>
              <a:ext uri="{FF2B5EF4-FFF2-40B4-BE49-F238E27FC236}">
                <a16:creationId xmlns:a16="http://schemas.microsoft.com/office/drawing/2014/main" id="{DBF4DAC2-619B-4A79-AED2-71B3F644C5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69" b="48887" l="15000" r="34359">
                        <a14:foregroundMark x1="32564" y1="16861" x2="32564" y2="16861"/>
                        <a14:foregroundMark x1="32436" y1="14104" x2="32436" y2="14104"/>
                        <a14:foregroundMark x1="31410" y1="11347" x2="33333" y2="16119"/>
                        <a14:foregroundMark x1="33077" y1="17922" x2="32436" y2="19088"/>
                        <a14:foregroundMark x1="33077" y1="16967" x2="32692" y2="18664"/>
                        <a14:foregroundMark x1="30513" y1="9438" x2="33077" y2="12831"/>
                        <a14:foregroundMark x1="24359" y1="8165" x2="22308" y2="8908"/>
                        <a14:foregroundMark x1="25256" y1="6469" x2="25256" y2="6469"/>
                        <a14:foregroundMark x1="22564" y1="45387" x2="22564" y2="45387"/>
                        <a14:foregroundMark x1="21026" y1="47190" x2="21026" y2="47190"/>
                        <a14:foregroundMark x1="27308" y1="45599" x2="28462" y2="46872"/>
                        <a14:foregroundMark x1="27308" y1="46448" x2="29744" y2="48674"/>
                        <a14:foregroundMark x1="30000" y1="47508" x2="31282" y2="48356"/>
                        <a14:foregroundMark x1="29359" y1="46872" x2="29359" y2="46872"/>
                        <a14:foregroundMark x1="28462" y1="46235" x2="28205" y2="45493"/>
                        <a14:foregroundMark x1="21410" y1="46978" x2="19359" y2="48144"/>
                        <a14:foregroundMark x1="22821" y1="46235" x2="18333" y2="48887"/>
                        <a14:foregroundMark x1="17564" y1="48568" x2="20513" y2="46766"/>
                        <a14:foregroundMark x1="20513" y1="48356" x2="22949" y2="47402"/>
                        <a14:foregroundMark x1="29487" y1="8908" x2="29487" y2="8908"/>
                        <a14:foregroundMark x1="28077" y1="7741" x2="28077" y2="7741"/>
                        <a14:foregroundMark x1="28077" y1="7635" x2="28077" y2="7635"/>
                        <a14:foregroundMark x1="32436" y1="20042" x2="32436" y2="20042"/>
                        <a14:foregroundMark x1="33974" y1="17709" x2="33974" y2="17709"/>
                        <a14:foregroundMark x1="33590" y1="19618" x2="33590" y2="19618"/>
                        <a14:foregroundMark x1="31923" y1="11135" x2="33333" y2="11241"/>
                        <a14:foregroundMark x1="32051" y1="10180" x2="32051" y2="10180"/>
                        <a14:foregroundMark x1="31923" y1="10180" x2="34103" y2="15058"/>
                        <a14:foregroundMark x1="31667" y1="48887" x2="31667" y2="48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5821" r="62825" b="50705"/>
          <a:stretch/>
        </p:blipFill>
        <p:spPr>
          <a:xfrm>
            <a:off x="4074849" y="2497755"/>
            <a:ext cx="1600851" cy="3451413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F69C081F-1C94-4732-8FFF-BDF14CFF0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0" b="93617" l="8000" r="90000">
                        <a14:foregroundMark x1="42000" y1="7660" x2="42000" y2="7660"/>
                        <a14:foregroundMark x1="8000" y1="37021" x2="8000" y2="37021"/>
                        <a14:foregroundMark x1="30667" y1="42128" x2="30667" y2="42128"/>
                        <a14:foregroundMark x1="34000" y1="44255" x2="34000" y2="44255"/>
                        <a14:foregroundMark x1="60000" y1="45532" x2="65333" y2="46383"/>
                        <a14:foregroundMark x1="73333" y1="46383" x2="65333" y2="46383"/>
                        <a14:foregroundMark x1="47333" y1="90638" x2="47333" y2="90638"/>
                        <a14:foregroundMark x1="47333" y1="93617" x2="47333" y2="93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9782" y="1940462"/>
            <a:ext cx="527405" cy="82627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B05A2C4A-A85A-445D-BF3B-274F8A198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0" b="93617" l="8000" r="90000">
                        <a14:foregroundMark x1="42000" y1="7660" x2="42000" y2="7660"/>
                        <a14:foregroundMark x1="8000" y1="37021" x2="8000" y2="37021"/>
                        <a14:foregroundMark x1="30667" y1="42128" x2="30667" y2="42128"/>
                        <a14:foregroundMark x1="34000" y1="44255" x2="34000" y2="44255"/>
                        <a14:foregroundMark x1="60000" y1="45532" x2="65333" y2="46383"/>
                        <a14:foregroundMark x1="73333" y1="46383" x2="65333" y2="46383"/>
                        <a14:foregroundMark x1="47333" y1="90638" x2="47333" y2="90638"/>
                        <a14:foregroundMark x1="47333" y1="93617" x2="47333" y2="93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285" y="1938399"/>
            <a:ext cx="527405" cy="826272"/>
          </a:xfrm>
          <a:prstGeom prst="rect">
            <a:avLst/>
          </a:prstGeom>
          <a:effectLst>
            <a:softEdge rad="0"/>
          </a:effectLst>
        </p:spPr>
      </p:pic>
      <p:sp>
        <p:nvSpPr>
          <p:cNvPr id="98" name="모서리가 둥근 직사각형 6">
            <a:extLst>
              <a:ext uri="{FF2B5EF4-FFF2-40B4-BE49-F238E27FC236}">
                <a16:creationId xmlns:a16="http://schemas.microsoft.com/office/drawing/2014/main" id="{187CBDE5-687E-4145-B8C0-4C09598A897A}"/>
              </a:ext>
            </a:extLst>
          </p:cNvPr>
          <p:cNvSpPr/>
          <p:nvPr/>
        </p:nvSpPr>
        <p:spPr>
          <a:xfrm>
            <a:off x="583853" y="4640080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9" name="Group 75">
            <a:extLst>
              <a:ext uri="{FF2B5EF4-FFF2-40B4-BE49-F238E27FC236}">
                <a16:creationId xmlns:a16="http://schemas.microsoft.com/office/drawing/2014/main" id="{16EE88D8-4D2D-4114-8D14-0C355792B7A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00" name="Freeform 76">
              <a:extLst>
                <a:ext uri="{FF2B5EF4-FFF2-40B4-BE49-F238E27FC236}">
                  <a16:creationId xmlns:a16="http://schemas.microsoft.com/office/drawing/2014/main" id="{B9258728-0413-492E-869E-780110A48C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C013D847-115A-4278-AF33-FFC875058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78">
              <a:extLst>
                <a:ext uri="{FF2B5EF4-FFF2-40B4-BE49-F238E27FC236}">
                  <a16:creationId xmlns:a16="http://schemas.microsoft.com/office/drawing/2014/main" id="{187EC19A-8D78-403D-A6C0-CFB0F91D9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79">
              <a:extLst>
                <a:ext uri="{FF2B5EF4-FFF2-40B4-BE49-F238E27FC236}">
                  <a16:creationId xmlns:a16="http://schemas.microsoft.com/office/drawing/2014/main" id="{0FD254CE-F311-44D4-8F7D-2E2E3D15E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BA70D238-D4C1-48FE-83E3-FB1B216FB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1">
              <a:extLst>
                <a:ext uri="{FF2B5EF4-FFF2-40B4-BE49-F238E27FC236}">
                  <a16:creationId xmlns:a16="http://schemas.microsoft.com/office/drawing/2014/main" id="{4674954C-876E-4CB2-A5E5-FD2A36B2F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8" name="Rectangle 82">
              <a:extLst>
                <a:ext uri="{FF2B5EF4-FFF2-40B4-BE49-F238E27FC236}">
                  <a16:creationId xmlns:a16="http://schemas.microsoft.com/office/drawing/2014/main" id="{395A3977-9135-41A1-A48E-67D586E25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99CA1E4C-B642-4A19-8A65-BBD54691A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0" name="Rectangle 84">
              <a:extLst>
                <a:ext uri="{FF2B5EF4-FFF2-40B4-BE49-F238E27FC236}">
                  <a16:creationId xmlns:a16="http://schemas.microsoft.com/office/drawing/2014/main" id="{9E99DF24-998D-4B04-9180-6A21CAAD0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Rectangle 85">
              <a:extLst>
                <a:ext uri="{FF2B5EF4-FFF2-40B4-BE49-F238E27FC236}">
                  <a16:creationId xmlns:a16="http://schemas.microsoft.com/office/drawing/2014/main" id="{41EB66B3-F475-4B5D-96C8-844A830CC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Rectangle 86">
              <a:extLst>
                <a:ext uri="{FF2B5EF4-FFF2-40B4-BE49-F238E27FC236}">
                  <a16:creationId xmlns:a16="http://schemas.microsoft.com/office/drawing/2014/main" id="{56416047-A80F-486D-BE9F-1E69DC522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Rectangle 87">
              <a:extLst>
                <a:ext uri="{FF2B5EF4-FFF2-40B4-BE49-F238E27FC236}">
                  <a16:creationId xmlns:a16="http://schemas.microsoft.com/office/drawing/2014/main" id="{A4A79B59-19AB-45A3-83F1-C73A445C8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Group 8">
            <a:extLst>
              <a:ext uri="{FF2B5EF4-FFF2-40B4-BE49-F238E27FC236}">
                <a16:creationId xmlns:a16="http://schemas.microsoft.com/office/drawing/2014/main" id="{DF91FA94-FA8F-4DD3-9A58-4B72D1B26B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33A876C3-1C03-4F33-BB42-076CC0DC3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CFBCCDE2-660C-477A-AEED-F74A420D6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3C5FBADC-F685-4241-9EC0-B4603893C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28B0EBC9-8FCB-4248-B869-36A682423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5C0B72BF-294B-49C2-B6E9-C664B13BE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C48E2C32-94D4-4749-8110-ECC6D4BC8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BC99ADA5-C3B4-4019-8530-7915D0490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30A4BF30-63D5-40E2-B3EC-0070C7EBE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83EF6538-3D40-49F5-91C5-092C4AE510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A468E411-56C9-4C1B-824F-CA4B959CAF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C1AD09A5-3815-4A86-A271-535AAB06C8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88F9A5CF-5CC9-451D-AE9F-BA41D8D4C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7041634F-67C2-4DAC-97FF-CA487E5C33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0A342CFA-84A4-4668-9E4B-8783C6372A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1" name="Group 25">
            <a:extLst>
              <a:ext uri="{FF2B5EF4-FFF2-40B4-BE49-F238E27FC236}">
                <a16:creationId xmlns:a16="http://schemas.microsoft.com/office/drawing/2014/main" id="{9255DF5B-CCBC-4846-B0CE-4AB56F86E8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/>
          </a:solidFill>
        </p:grpSpPr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D1E15517-B77F-4B67-BAC4-D3098AAA5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1441789C-40C4-4314-835B-1B58E3C76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ED737B7B-0AF4-4B2A-AD81-FBE8A0E3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22AB7DCC-D790-4785-A66A-79D8687D0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BEF45FA0-5024-465A-87A7-ABC54A4F9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DEBAD4DD-591A-495E-B4B4-7118F5117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Rectangle 32">
              <a:extLst>
                <a:ext uri="{FF2B5EF4-FFF2-40B4-BE49-F238E27FC236}">
                  <a16:creationId xmlns:a16="http://schemas.microsoft.com/office/drawing/2014/main" id="{70863D48-55A9-4F2C-9594-078110E3E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0FB8D676-7F0A-4D6D-B328-8AE276211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55829C48-0EDA-4187-8BFB-AF3C4F4E3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A46D40CD-E4B7-419D-8C4E-A1B7F82EB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4987E4B5-A94B-4BB6-9995-A56D10F61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62446A99-50B1-46C5-AB8D-D15E26CB2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38">
              <a:extLst>
                <a:ext uri="{FF2B5EF4-FFF2-40B4-BE49-F238E27FC236}">
                  <a16:creationId xmlns:a16="http://schemas.microsoft.com/office/drawing/2014/main" id="{55034534-8A82-4C4D-97D6-0F66CA9E7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89F41567-4F24-443C-97F4-4A9B71B49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0" name="Group 42">
            <a:extLst>
              <a:ext uri="{FF2B5EF4-FFF2-40B4-BE49-F238E27FC236}">
                <a16:creationId xmlns:a16="http://schemas.microsoft.com/office/drawing/2014/main" id="{585833A6-ACB0-4F20-910C-1C1D38FC90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rgbClr val="0D138B">
              <a:alpha val="54000"/>
            </a:srgbClr>
          </a:solidFill>
        </p:grpSpPr>
        <p:sp>
          <p:nvSpPr>
            <p:cNvPr id="151" name="Freeform 43">
              <a:extLst>
                <a:ext uri="{FF2B5EF4-FFF2-40B4-BE49-F238E27FC236}">
                  <a16:creationId xmlns:a16="http://schemas.microsoft.com/office/drawing/2014/main" id="{D5C6D24E-AF53-4A53-B1E6-B3FC1B297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6FA4A13C-E4F1-4C90-A9B2-3A95551D73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Rectangle 45">
              <a:extLst>
                <a:ext uri="{FF2B5EF4-FFF2-40B4-BE49-F238E27FC236}">
                  <a16:creationId xmlns:a16="http://schemas.microsoft.com/office/drawing/2014/main" id="{5186DF53-06E5-4803-A2A2-747A73ED1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46">
              <a:extLst>
                <a:ext uri="{FF2B5EF4-FFF2-40B4-BE49-F238E27FC236}">
                  <a16:creationId xmlns:a16="http://schemas.microsoft.com/office/drawing/2014/main" id="{A2D3521E-470C-46E5-9229-1CC88F36C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5" name="Rectangle 47">
              <a:extLst>
                <a:ext uri="{FF2B5EF4-FFF2-40B4-BE49-F238E27FC236}">
                  <a16:creationId xmlns:a16="http://schemas.microsoft.com/office/drawing/2014/main" id="{26B20904-12E2-4531-B9EB-ADD853F64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6" name="Rectangle 48">
              <a:extLst>
                <a:ext uri="{FF2B5EF4-FFF2-40B4-BE49-F238E27FC236}">
                  <a16:creationId xmlns:a16="http://schemas.microsoft.com/office/drawing/2014/main" id="{79C20106-813D-41DE-A60D-33AA6E449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Rectangle 49">
              <a:extLst>
                <a:ext uri="{FF2B5EF4-FFF2-40B4-BE49-F238E27FC236}">
                  <a16:creationId xmlns:a16="http://schemas.microsoft.com/office/drawing/2014/main" id="{A95E9E85-9549-4993-B8E9-5013DC18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50">
              <a:extLst>
                <a:ext uri="{FF2B5EF4-FFF2-40B4-BE49-F238E27FC236}">
                  <a16:creationId xmlns:a16="http://schemas.microsoft.com/office/drawing/2014/main" id="{5C9198C0-F085-4B36-8C50-2C264C602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51">
              <a:extLst>
                <a:ext uri="{FF2B5EF4-FFF2-40B4-BE49-F238E27FC236}">
                  <a16:creationId xmlns:a16="http://schemas.microsoft.com/office/drawing/2014/main" id="{6D8354C1-2CAF-43FC-B15F-54B6142C0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52">
              <a:extLst>
                <a:ext uri="{FF2B5EF4-FFF2-40B4-BE49-F238E27FC236}">
                  <a16:creationId xmlns:a16="http://schemas.microsoft.com/office/drawing/2014/main" id="{F2B2794B-D3DC-4A73-930E-6EEEC0DAF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53">
              <a:extLst>
                <a:ext uri="{FF2B5EF4-FFF2-40B4-BE49-F238E27FC236}">
                  <a16:creationId xmlns:a16="http://schemas.microsoft.com/office/drawing/2014/main" id="{B0228C87-6777-4B2C-8D7F-3F3C99C32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Freeform 54">
              <a:extLst>
                <a:ext uri="{FF2B5EF4-FFF2-40B4-BE49-F238E27FC236}">
                  <a16:creationId xmlns:a16="http://schemas.microsoft.com/office/drawing/2014/main" id="{8416911F-3DDE-4E2F-B4D8-781D9EBF6C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Freeform 55">
              <a:extLst>
                <a:ext uri="{FF2B5EF4-FFF2-40B4-BE49-F238E27FC236}">
                  <a16:creationId xmlns:a16="http://schemas.microsoft.com/office/drawing/2014/main" id="{838E3B84-3A38-42F7-BF72-ADF159ED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Freeform 56">
              <a:extLst>
                <a:ext uri="{FF2B5EF4-FFF2-40B4-BE49-F238E27FC236}">
                  <a16:creationId xmlns:a16="http://schemas.microsoft.com/office/drawing/2014/main" id="{97DD206D-B44D-4718-A1CD-1ADE34BB6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Freeform 57">
              <a:extLst>
                <a:ext uri="{FF2B5EF4-FFF2-40B4-BE49-F238E27FC236}">
                  <a16:creationId xmlns:a16="http://schemas.microsoft.com/office/drawing/2014/main" id="{1CED6D98-4002-497F-9725-09331FFF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66" name="Group 60">
            <a:extLst>
              <a:ext uri="{FF2B5EF4-FFF2-40B4-BE49-F238E27FC236}">
                <a16:creationId xmlns:a16="http://schemas.microsoft.com/office/drawing/2014/main" id="{5A0C4617-B3A0-4006-971A-FA41F05BE5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67" name="Freeform 61">
              <a:extLst>
                <a:ext uri="{FF2B5EF4-FFF2-40B4-BE49-F238E27FC236}">
                  <a16:creationId xmlns:a16="http://schemas.microsoft.com/office/drawing/2014/main" id="{EC87BC9C-2146-486E-A581-6A9E7176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8" name="Freeform 62">
              <a:extLst>
                <a:ext uri="{FF2B5EF4-FFF2-40B4-BE49-F238E27FC236}">
                  <a16:creationId xmlns:a16="http://schemas.microsoft.com/office/drawing/2014/main" id="{DC6E657F-9A55-49D7-B27D-CFF91E555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9" name="Rectangle 63">
              <a:extLst>
                <a:ext uri="{FF2B5EF4-FFF2-40B4-BE49-F238E27FC236}">
                  <a16:creationId xmlns:a16="http://schemas.microsoft.com/office/drawing/2014/main" id="{9C5F851B-A31C-40FE-AD27-C66861940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Rectangle 64">
              <a:extLst>
                <a:ext uri="{FF2B5EF4-FFF2-40B4-BE49-F238E27FC236}">
                  <a16:creationId xmlns:a16="http://schemas.microsoft.com/office/drawing/2014/main" id="{022F6EDE-2433-4FA9-81BB-3FD043C0E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Rectangle 65">
              <a:extLst>
                <a:ext uri="{FF2B5EF4-FFF2-40B4-BE49-F238E27FC236}">
                  <a16:creationId xmlns:a16="http://schemas.microsoft.com/office/drawing/2014/main" id="{5FA53546-F005-4451-8696-C6E37E794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Rectangle 66">
              <a:extLst>
                <a:ext uri="{FF2B5EF4-FFF2-40B4-BE49-F238E27FC236}">
                  <a16:creationId xmlns:a16="http://schemas.microsoft.com/office/drawing/2014/main" id="{60AFE831-66F9-41D4-AB9F-141FEF43E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Rectangle 67">
              <a:extLst>
                <a:ext uri="{FF2B5EF4-FFF2-40B4-BE49-F238E27FC236}">
                  <a16:creationId xmlns:a16="http://schemas.microsoft.com/office/drawing/2014/main" id="{2FC86EF9-FF6F-4817-AA0D-29B35126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4" name="Rectangle 68">
              <a:extLst>
                <a:ext uri="{FF2B5EF4-FFF2-40B4-BE49-F238E27FC236}">
                  <a16:creationId xmlns:a16="http://schemas.microsoft.com/office/drawing/2014/main" id="{9B77DB80-6449-4F10-A6D2-A332B8AC7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5" name="Rectangle 69">
              <a:extLst>
                <a:ext uri="{FF2B5EF4-FFF2-40B4-BE49-F238E27FC236}">
                  <a16:creationId xmlns:a16="http://schemas.microsoft.com/office/drawing/2014/main" id="{1E9A2DB0-8AE5-438C-A957-A8A187EF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6" name="Rectangle 70">
              <a:extLst>
                <a:ext uri="{FF2B5EF4-FFF2-40B4-BE49-F238E27FC236}">
                  <a16:creationId xmlns:a16="http://schemas.microsoft.com/office/drawing/2014/main" id="{02118560-059A-4951-B3FF-5D7F5E39D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7" name="Rectangle 71">
              <a:extLst>
                <a:ext uri="{FF2B5EF4-FFF2-40B4-BE49-F238E27FC236}">
                  <a16:creationId xmlns:a16="http://schemas.microsoft.com/office/drawing/2014/main" id="{F71674C5-D0EE-485F-B35B-E60A802E0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8" name="Rectangle 72">
              <a:extLst>
                <a:ext uri="{FF2B5EF4-FFF2-40B4-BE49-F238E27FC236}">
                  <a16:creationId xmlns:a16="http://schemas.microsoft.com/office/drawing/2014/main" id="{6B3AF470-9B52-4623-A979-311ACD333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C5000AF-2BA5-41F8-BC9F-F8F366EBCFF4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80" name="Freeform 95">
            <a:extLst>
              <a:ext uri="{FF2B5EF4-FFF2-40B4-BE49-F238E27FC236}">
                <a16:creationId xmlns:a16="http://schemas.microsoft.com/office/drawing/2014/main" id="{DDD46F60-A6F3-42CB-8C64-B4CC705BE95C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CDAD3BD-FD62-4655-8E4F-1DB0F2EC5F25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BD374D7-2FF0-4F14-9317-76E639E4EF6A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90FDE84-CD91-4900-9557-9BC6966A78B5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4B0ABEE-04A5-4FC3-A82D-3FFCDA80FDDF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0765096-0ECC-4B45-AB40-7FBD5313B94D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65597989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8100941" y="1724282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 flipH="1">
            <a:off x="1510589" y="955344"/>
            <a:ext cx="10681410" cy="5930900"/>
          </a:xfrm>
          <a:prstGeom prst="round1Rect">
            <a:avLst>
              <a:gd name="adj" fmla="val 8554"/>
            </a:avLst>
          </a:prstGeom>
          <a:solidFill>
            <a:srgbClr val="F7F6FC"/>
          </a:solidFill>
          <a:ln w="19050">
            <a:solidFill>
              <a:srgbClr val="142358"/>
            </a:solidFill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740809-B502-424D-9713-7A51097CB30B}"/>
              </a:ext>
            </a:extLst>
          </p:cNvPr>
          <p:cNvSpPr/>
          <p:nvPr/>
        </p:nvSpPr>
        <p:spPr>
          <a:xfrm>
            <a:off x="7996001" y="955344"/>
            <a:ext cx="4158306" cy="5902656"/>
          </a:xfrm>
          <a:prstGeom prst="rect">
            <a:avLst/>
          </a:prstGeom>
          <a:solidFill>
            <a:srgbClr val="F9F8FE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endParaRPr lang="ko-KR" altLang="en-US" dirty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483E384-6069-4610-B000-120CB8F80890}"/>
              </a:ext>
            </a:extLst>
          </p:cNvPr>
          <p:cNvSpPr/>
          <p:nvPr/>
        </p:nvSpPr>
        <p:spPr>
          <a:xfrm>
            <a:off x="8298161" y="3111287"/>
            <a:ext cx="3249298" cy="1794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Firebase includes </a:t>
            </a:r>
            <a:r>
              <a:rPr lang="en-US" altLang="ko-KR" sz="15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real-time database and storage </a:t>
            </a: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on the network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provided by Google Cloud Platform.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8" name="모서리가 둥근 직사각형 6">
            <a:extLst>
              <a:ext uri="{FF2B5EF4-FFF2-40B4-BE49-F238E27FC236}">
                <a16:creationId xmlns:a16="http://schemas.microsoft.com/office/drawing/2014/main" id="{78523FF0-350A-4D3F-8EBC-633368778862}"/>
              </a:ext>
            </a:extLst>
          </p:cNvPr>
          <p:cNvSpPr/>
          <p:nvPr/>
        </p:nvSpPr>
        <p:spPr>
          <a:xfrm>
            <a:off x="597428" y="5676975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9" name="Group 75">
            <a:extLst>
              <a:ext uri="{FF2B5EF4-FFF2-40B4-BE49-F238E27FC236}">
                <a16:creationId xmlns:a16="http://schemas.microsoft.com/office/drawing/2014/main" id="{00E2432B-79F3-4AA4-ABCF-16C069CFA0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00" name="Freeform 76">
              <a:extLst>
                <a:ext uri="{FF2B5EF4-FFF2-40B4-BE49-F238E27FC236}">
                  <a16:creationId xmlns:a16="http://schemas.microsoft.com/office/drawing/2014/main" id="{37FB57BF-0488-446C-8A28-884543165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CCF7E647-9198-4CB9-A2FC-BBD32631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78">
              <a:extLst>
                <a:ext uri="{FF2B5EF4-FFF2-40B4-BE49-F238E27FC236}">
                  <a16:creationId xmlns:a16="http://schemas.microsoft.com/office/drawing/2014/main" id="{09610939-8615-46A4-A57B-3244852E7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79">
              <a:extLst>
                <a:ext uri="{FF2B5EF4-FFF2-40B4-BE49-F238E27FC236}">
                  <a16:creationId xmlns:a16="http://schemas.microsoft.com/office/drawing/2014/main" id="{E308C473-30B9-449F-A2A9-9A004B232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0">
              <a:extLst>
                <a:ext uri="{FF2B5EF4-FFF2-40B4-BE49-F238E27FC236}">
                  <a16:creationId xmlns:a16="http://schemas.microsoft.com/office/drawing/2014/main" id="{97CF9536-852E-48E0-8932-B6E905B8C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1">
              <a:extLst>
                <a:ext uri="{FF2B5EF4-FFF2-40B4-BE49-F238E27FC236}">
                  <a16:creationId xmlns:a16="http://schemas.microsoft.com/office/drawing/2014/main" id="{ADB80767-457D-40A8-901F-F69FAB07C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2">
              <a:extLst>
                <a:ext uri="{FF2B5EF4-FFF2-40B4-BE49-F238E27FC236}">
                  <a16:creationId xmlns:a16="http://schemas.microsoft.com/office/drawing/2014/main" id="{0D191066-4292-4EA9-A680-259563C11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3">
              <a:extLst>
                <a:ext uri="{FF2B5EF4-FFF2-40B4-BE49-F238E27FC236}">
                  <a16:creationId xmlns:a16="http://schemas.microsoft.com/office/drawing/2014/main" id="{C065E374-DCB7-4925-BB90-351A599CC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8" name="Rectangle 84">
              <a:extLst>
                <a:ext uri="{FF2B5EF4-FFF2-40B4-BE49-F238E27FC236}">
                  <a16:creationId xmlns:a16="http://schemas.microsoft.com/office/drawing/2014/main" id="{E2A74320-6AE9-42F8-84EF-F0EB59F4D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0" name="Rectangle 85">
              <a:extLst>
                <a:ext uri="{FF2B5EF4-FFF2-40B4-BE49-F238E27FC236}">
                  <a16:creationId xmlns:a16="http://schemas.microsoft.com/office/drawing/2014/main" id="{D6A19E8E-86F1-4656-9FFF-0F2FF2FB3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Rectangle 86">
              <a:extLst>
                <a:ext uri="{FF2B5EF4-FFF2-40B4-BE49-F238E27FC236}">
                  <a16:creationId xmlns:a16="http://schemas.microsoft.com/office/drawing/2014/main" id="{8527C3CD-4104-48DC-A84A-B91788F1E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Rectangle 87">
              <a:extLst>
                <a:ext uri="{FF2B5EF4-FFF2-40B4-BE49-F238E27FC236}">
                  <a16:creationId xmlns:a16="http://schemas.microsoft.com/office/drawing/2014/main" id="{2DD8A101-99CB-478F-B868-0953E36C0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13" name="Group 8">
            <a:extLst>
              <a:ext uri="{FF2B5EF4-FFF2-40B4-BE49-F238E27FC236}">
                <a16:creationId xmlns:a16="http://schemas.microsoft.com/office/drawing/2014/main" id="{A12EE386-9F08-46C4-BEF9-DC11BA9968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rgbClr val="0D138B">
              <a:alpha val="54000"/>
            </a:srgbClr>
          </a:solidFill>
        </p:grpSpPr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DA417B88-DF87-4BD4-B95F-076251EF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D0957EF8-2A43-45F7-A8A0-3B1633E17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54C72A44-80D0-45CD-978F-98370FC9E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DC99FA4-179A-4480-AFF3-C7642A5E4E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15B9F600-0532-43F8-90BF-57A5E9990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58D59EBE-E206-4A70-ACBB-6B435621CD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6F691E86-0D28-4286-A6ED-8A0FEF42CA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D6E79A1-9783-4754-A640-9A37B994E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C52EF1AD-DB00-4782-831C-867C4BD07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A6524229-B66C-4147-A9DA-014569EEB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82F23FDA-5CBC-4412-BC70-73C4617A70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1517A3BD-AC54-4175-8952-A8E2D4A21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044C1CD2-1985-41BA-A805-A2C15FFE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22">
              <a:extLst>
                <a:ext uri="{FF2B5EF4-FFF2-40B4-BE49-F238E27FC236}">
                  <a16:creationId xmlns:a16="http://schemas.microsoft.com/office/drawing/2014/main" id="{C02433F4-C252-4412-8D09-F8604D59B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5" name="Group 25">
            <a:extLst>
              <a:ext uri="{FF2B5EF4-FFF2-40B4-BE49-F238E27FC236}">
                <a16:creationId xmlns:a16="http://schemas.microsoft.com/office/drawing/2014/main" id="{88176656-0620-4F86-B28A-F4D148F4754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/>
          </a:solidFill>
        </p:grpSpPr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E0E01EE7-2909-40BF-9EB3-2694A6C84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9878455B-8FB2-4D38-9E91-75CC72268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88E2FE5B-3ADD-45AD-B523-2AF27CD74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F5CAE616-0B9A-4B4B-A447-5927723B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0C831B9F-176B-4F47-B2BD-17933E75E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2A9631A6-5202-49D9-9B12-58365225C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32">
              <a:extLst>
                <a:ext uri="{FF2B5EF4-FFF2-40B4-BE49-F238E27FC236}">
                  <a16:creationId xmlns:a16="http://schemas.microsoft.com/office/drawing/2014/main" id="{3AADD903-C6AC-441E-BCE4-ED5520422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88FF8FA7-BC9B-485A-BC7A-1515EB548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EC151CFD-76F3-4B3B-AA6B-C23B656B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A48B7672-F43B-4DA1-B87B-F7A95A739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6632BA2B-4903-4573-B20B-EB6ADAE65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74CE9DBD-ECA5-43B3-8977-2EECCE4E3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38">
              <a:extLst>
                <a:ext uri="{FF2B5EF4-FFF2-40B4-BE49-F238E27FC236}">
                  <a16:creationId xmlns:a16="http://schemas.microsoft.com/office/drawing/2014/main" id="{84CD8370-1FDA-43B7-A031-BD3DFD4B2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096B8DB5-DC65-4F57-913A-856ED3080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0" name="Group 42">
            <a:extLst>
              <a:ext uri="{FF2B5EF4-FFF2-40B4-BE49-F238E27FC236}">
                <a16:creationId xmlns:a16="http://schemas.microsoft.com/office/drawing/2014/main" id="{05BF18F0-95DC-4D45-80D0-5C12FFBE67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51" name="Freeform 43">
              <a:extLst>
                <a:ext uri="{FF2B5EF4-FFF2-40B4-BE49-F238E27FC236}">
                  <a16:creationId xmlns:a16="http://schemas.microsoft.com/office/drawing/2014/main" id="{F814D4CA-67F7-422F-AB04-52DB4AEE8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C9B15177-520F-4D36-8B3F-D96A69D18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Rectangle 45">
              <a:extLst>
                <a:ext uri="{FF2B5EF4-FFF2-40B4-BE49-F238E27FC236}">
                  <a16:creationId xmlns:a16="http://schemas.microsoft.com/office/drawing/2014/main" id="{66F3C517-BEEA-4389-9B42-F528017D1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46">
              <a:extLst>
                <a:ext uri="{FF2B5EF4-FFF2-40B4-BE49-F238E27FC236}">
                  <a16:creationId xmlns:a16="http://schemas.microsoft.com/office/drawing/2014/main" id="{6707B6A3-9835-4D0A-AC79-B969A76AB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6" name="Rectangle 47">
              <a:extLst>
                <a:ext uri="{FF2B5EF4-FFF2-40B4-BE49-F238E27FC236}">
                  <a16:creationId xmlns:a16="http://schemas.microsoft.com/office/drawing/2014/main" id="{5E085481-A3F5-449B-BBEA-BE1FA5786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Rectangle 48">
              <a:extLst>
                <a:ext uri="{FF2B5EF4-FFF2-40B4-BE49-F238E27FC236}">
                  <a16:creationId xmlns:a16="http://schemas.microsoft.com/office/drawing/2014/main" id="{94AFC511-7462-495A-AD7D-AF4559E00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49">
              <a:extLst>
                <a:ext uri="{FF2B5EF4-FFF2-40B4-BE49-F238E27FC236}">
                  <a16:creationId xmlns:a16="http://schemas.microsoft.com/office/drawing/2014/main" id="{6178BD68-BCBE-47B9-97F1-B575C896D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DCA1501F-AEFB-4C44-8A54-13EC0027C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51">
              <a:extLst>
                <a:ext uri="{FF2B5EF4-FFF2-40B4-BE49-F238E27FC236}">
                  <a16:creationId xmlns:a16="http://schemas.microsoft.com/office/drawing/2014/main" id="{38DC768E-3EDC-473A-BD65-B6BD2892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52">
              <a:extLst>
                <a:ext uri="{FF2B5EF4-FFF2-40B4-BE49-F238E27FC236}">
                  <a16:creationId xmlns:a16="http://schemas.microsoft.com/office/drawing/2014/main" id="{76DC7311-EEFB-4134-8ACD-CF8BC4275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53">
              <a:extLst>
                <a:ext uri="{FF2B5EF4-FFF2-40B4-BE49-F238E27FC236}">
                  <a16:creationId xmlns:a16="http://schemas.microsoft.com/office/drawing/2014/main" id="{D64341DD-97DE-4F65-8512-0E55C7227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Freeform 54">
              <a:extLst>
                <a:ext uri="{FF2B5EF4-FFF2-40B4-BE49-F238E27FC236}">
                  <a16:creationId xmlns:a16="http://schemas.microsoft.com/office/drawing/2014/main" id="{20FEA041-A3FC-4A1B-9562-975981A07D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Freeform 55">
              <a:extLst>
                <a:ext uri="{FF2B5EF4-FFF2-40B4-BE49-F238E27FC236}">
                  <a16:creationId xmlns:a16="http://schemas.microsoft.com/office/drawing/2014/main" id="{91E2D26A-20F3-4A13-8885-885BCF655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30E04B82-2D50-4548-974C-F7A342733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BEA58BA5-7B52-4156-9E73-57D36741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67" name="Group 60">
            <a:extLst>
              <a:ext uri="{FF2B5EF4-FFF2-40B4-BE49-F238E27FC236}">
                <a16:creationId xmlns:a16="http://schemas.microsoft.com/office/drawing/2014/main" id="{1160003A-03DF-49DC-A069-9467051E92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1743A080-CEF1-4BBB-A3D0-FD8CD66C0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B8683D0B-9733-43A2-859F-20F0943E6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Rectangle 63">
              <a:extLst>
                <a:ext uri="{FF2B5EF4-FFF2-40B4-BE49-F238E27FC236}">
                  <a16:creationId xmlns:a16="http://schemas.microsoft.com/office/drawing/2014/main" id="{37DC2E01-B44A-48AC-8DDE-0C879A894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Rectangle 64">
              <a:extLst>
                <a:ext uri="{FF2B5EF4-FFF2-40B4-BE49-F238E27FC236}">
                  <a16:creationId xmlns:a16="http://schemas.microsoft.com/office/drawing/2014/main" id="{E81B945B-9C2E-4180-8C83-F797AB2F9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Rectangle 65">
              <a:extLst>
                <a:ext uri="{FF2B5EF4-FFF2-40B4-BE49-F238E27FC236}">
                  <a16:creationId xmlns:a16="http://schemas.microsoft.com/office/drawing/2014/main" id="{B9202D63-87A7-4BA9-8D8F-C8A887DD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Rectangle 66">
              <a:extLst>
                <a:ext uri="{FF2B5EF4-FFF2-40B4-BE49-F238E27FC236}">
                  <a16:creationId xmlns:a16="http://schemas.microsoft.com/office/drawing/2014/main" id="{42A59151-B3DB-411C-BFEC-BDBECA3D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4" name="Rectangle 67">
              <a:extLst>
                <a:ext uri="{FF2B5EF4-FFF2-40B4-BE49-F238E27FC236}">
                  <a16:creationId xmlns:a16="http://schemas.microsoft.com/office/drawing/2014/main" id="{5F609177-276D-468F-916B-D370D5812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5" name="Rectangle 68">
              <a:extLst>
                <a:ext uri="{FF2B5EF4-FFF2-40B4-BE49-F238E27FC236}">
                  <a16:creationId xmlns:a16="http://schemas.microsoft.com/office/drawing/2014/main" id="{987EF52F-F861-498C-A70B-7A8B8476F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6" name="Rectangle 69">
              <a:extLst>
                <a:ext uri="{FF2B5EF4-FFF2-40B4-BE49-F238E27FC236}">
                  <a16:creationId xmlns:a16="http://schemas.microsoft.com/office/drawing/2014/main" id="{CD1150AA-A242-4D1E-B916-2ED459FE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7" name="Rectangle 70">
              <a:extLst>
                <a:ext uri="{FF2B5EF4-FFF2-40B4-BE49-F238E27FC236}">
                  <a16:creationId xmlns:a16="http://schemas.microsoft.com/office/drawing/2014/main" id="{A1EB65C4-DA41-436D-9ADC-02F9BB6F7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8" name="Rectangle 71">
              <a:extLst>
                <a:ext uri="{FF2B5EF4-FFF2-40B4-BE49-F238E27FC236}">
                  <a16:creationId xmlns:a16="http://schemas.microsoft.com/office/drawing/2014/main" id="{B277FD02-0311-4C5C-A1C3-1C20D3116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9" name="Rectangle 72">
              <a:extLst>
                <a:ext uri="{FF2B5EF4-FFF2-40B4-BE49-F238E27FC236}">
                  <a16:creationId xmlns:a16="http://schemas.microsoft.com/office/drawing/2014/main" id="{6FA5B382-9BD2-440E-B4C4-D752FB95A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EAF98C8-E5A2-4981-8838-60E4B031FA02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81" name="Freeform 95">
            <a:extLst>
              <a:ext uri="{FF2B5EF4-FFF2-40B4-BE49-F238E27FC236}">
                <a16:creationId xmlns:a16="http://schemas.microsoft.com/office/drawing/2014/main" id="{4D5CCD4A-0BFF-4173-B8A3-9BB74F3B176E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26C68E0-4062-4630-893A-BE6069CA1540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9278CE0-3016-4A50-8CC8-65D01DA0857C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437A8E1-DAAB-4EFE-B070-63A5479D43D2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DCBD2B3-243D-419C-92BD-25B14AC4958B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2756590-8E1F-4D23-A47A-76BBB56D2B37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48372BCC-3869-4284-88C7-BF9F5224DED1}"/>
              </a:ext>
            </a:extLst>
          </p:cNvPr>
          <p:cNvGrpSpPr/>
          <p:nvPr/>
        </p:nvGrpSpPr>
        <p:grpSpPr>
          <a:xfrm>
            <a:off x="2878282" y="4611715"/>
            <a:ext cx="488373" cy="230114"/>
            <a:chOff x="2317173" y="3166834"/>
            <a:chExt cx="1381991" cy="179039"/>
          </a:xfrm>
        </p:grpSpPr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3D8CDA1-E46D-4AF1-819E-D6C91AA6D668}"/>
                </a:ext>
              </a:extLst>
            </p:cNvPr>
            <p:cNvCxnSpPr/>
            <p:nvPr/>
          </p:nvCxnSpPr>
          <p:spPr>
            <a:xfrm>
              <a:off x="2317173" y="3345873"/>
              <a:ext cx="138199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CF9978A7-97D8-488B-B05F-3A793052F02E}"/>
                </a:ext>
              </a:extLst>
            </p:cNvPr>
            <p:cNvCxnSpPr/>
            <p:nvPr/>
          </p:nvCxnSpPr>
          <p:spPr>
            <a:xfrm flipV="1">
              <a:off x="2317173" y="3180332"/>
              <a:ext cx="0" cy="1655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FDD8098-8051-41B4-8599-BEA44B003B52}"/>
                </a:ext>
              </a:extLst>
            </p:cNvPr>
            <p:cNvCxnSpPr/>
            <p:nvPr/>
          </p:nvCxnSpPr>
          <p:spPr>
            <a:xfrm flipV="1">
              <a:off x="3685310" y="3166834"/>
              <a:ext cx="0" cy="1655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3CB31D3A-759F-4C93-82AF-60188B971AAF}"/>
                </a:ext>
              </a:extLst>
            </p:cNvPr>
            <p:cNvCxnSpPr/>
            <p:nvPr/>
          </p:nvCxnSpPr>
          <p:spPr>
            <a:xfrm>
              <a:off x="2317173" y="3180332"/>
              <a:ext cx="138199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A21DA3A-0C39-4B97-8F6D-248306FC6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06" y="1863696"/>
            <a:ext cx="5368147" cy="44632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2D8DF-98B5-49A7-8B05-4339BC494B74}"/>
              </a:ext>
            </a:extLst>
          </p:cNvPr>
          <p:cNvSpPr txBox="1"/>
          <p:nvPr/>
        </p:nvSpPr>
        <p:spPr>
          <a:xfrm>
            <a:off x="3515516" y="1337221"/>
            <a:ext cx="25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/>
              <a:t>Real-time database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5214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8100941" y="1724282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 flipH="1">
            <a:off x="1510589" y="955344"/>
            <a:ext cx="10681410" cy="5930900"/>
          </a:xfrm>
          <a:prstGeom prst="round1Rect">
            <a:avLst>
              <a:gd name="adj" fmla="val 8554"/>
            </a:avLst>
          </a:prstGeom>
          <a:solidFill>
            <a:srgbClr val="F7F6FC"/>
          </a:solidFill>
          <a:ln w="19050">
            <a:solidFill>
              <a:srgbClr val="142358"/>
            </a:solidFill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F740809-B502-424D-9713-7A51097CB30B}"/>
              </a:ext>
            </a:extLst>
          </p:cNvPr>
          <p:cNvSpPr/>
          <p:nvPr/>
        </p:nvSpPr>
        <p:spPr>
          <a:xfrm>
            <a:off x="7996001" y="955344"/>
            <a:ext cx="4158306" cy="5902656"/>
          </a:xfrm>
          <a:prstGeom prst="rect">
            <a:avLst/>
          </a:prstGeom>
          <a:solidFill>
            <a:srgbClr val="F9F8FE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endParaRPr lang="ko-KR" altLang="en-US" dirty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483E384-6069-4610-B000-120CB8F80890}"/>
              </a:ext>
            </a:extLst>
          </p:cNvPr>
          <p:cNvSpPr/>
          <p:nvPr/>
        </p:nvSpPr>
        <p:spPr>
          <a:xfrm>
            <a:off x="8298161" y="3111287"/>
            <a:ext cx="3249298" cy="1794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Firebase includes </a:t>
            </a:r>
            <a:r>
              <a:rPr lang="en-US" altLang="ko-KR" sz="15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real-time database and storage </a:t>
            </a: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on the network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provided by Google Cloud Platform.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8" name="모서리가 둥근 직사각형 6">
            <a:extLst>
              <a:ext uri="{FF2B5EF4-FFF2-40B4-BE49-F238E27FC236}">
                <a16:creationId xmlns:a16="http://schemas.microsoft.com/office/drawing/2014/main" id="{78523FF0-350A-4D3F-8EBC-633368778862}"/>
              </a:ext>
            </a:extLst>
          </p:cNvPr>
          <p:cNvSpPr/>
          <p:nvPr/>
        </p:nvSpPr>
        <p:spPr>
          <a:xfrm>
            <a:off x="597428" y="5676975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9" name="Group 75">
            <a:extLst>
              <a:ext uri="{FF2B5EF4-FFF2-40B4-BE49-F238E27FC236}">
                <a16:creationId xmlns:a16="http://schemas.microsoft.com/office/drawing/2014/main" id="{00E2432B-79F3-4AA4-ABCF-16C069CFA0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100" name="Freeform 76">
              <a:extLst>
                <a:ext uri="{FF2B5EF4-FFF2-40B4-BE49-F238E27FC236}">
                  <a16:creationId xmlns:a16="http://schemas.microsoft.com/office/drawing/2014/main" id="{37FB57BF-0488-446C-8A28-884543165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CCF7E647-9198-4CB9-A2FC-BBD32631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78">
              <a:extLst>
                <a:ext uri="{FF2B5EF4-FFF2-40B4-BE49-F238E27FC236}">
                  <a16:creationId xmlns:a16="http://schemas.microsoft.com/office/drawing/2014/main" id="{09610939-8615-46A4-A57B-3244852E7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79">
              <a:extLst>
                <a:ext uri="{FF2B5EF4-FFF2-40B4-BE49-F238E27FC236}">
                  <a16:creationId xmlns:a16="http://schemas.microsoft.com/office/drawing/2014/main" id="{E308C473-30B9-449F-A2A9-9A004B232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0">
              <a:extLst>
                <a:ext uri="{FF2B5EF4-FFF2-40B4-BE49-F238E27FC236}">
                  <a16:creationId xmlns:a16="http://schemas.microsoft.com/office/drawing/2014/main" id="{97CF9536-852E-48E0-8932-B6E905B8C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1">
              <a:extLst>
                <a:ext uri="{FF2B5EF4-FFF2-40B4-BE49-F238E27FC236}">
                  <a16:creationId xmlns:a16="http://schemas.microsoft.com/office/drawing/2014/main" id="{ADB80767-457D-40A8-901F-F69FAB07C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2">
              <a:extLst>
                <a:ext uri="{FF2B5EF4-FFF2-40B4-BE49-F238E27FC236}">
                  <a16:creationId xmlns:a16="http://schemas.microsoft.com/office/drawing/2014/main" id="{0D191066-4292-4EA9-A680-259563C11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3">
              <a:extLst>
                <a:ext uri="{FF2B5EF4-FFF2-40B4-BE49-F238E27FC236}">
                  <a16:creationId xmlns:a16="http://schemas.microsoft.com/office/drawing/2014/main" id="{C065E374-DCB7-4925-BB90-351A599CC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8" name="Rectangle 84">
              <a:extLst>
                <a:ext uri="{FF2B5EF4-FFF2-40B4-BE49-F238E27FC236}">
                  <a16:creationId xmlns:a16="http://schemas.microsoft.com/office/drawing/2014/main" id="{E2A74320-6AE9-42F8-84EF-F0EB59F4D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0" name="Rectangle 85">
              <a:extLst>
                <a:ext uri="{FF2B5EF4-FFF2-40B4-BE49-F238E27FC236}">
                  <a16:creationId xmlns:a16="http://schemas.microsoft.com/office/drawing/2014/main" id="{D6A19E8E-86F1-4656-9FFF-0F2FF2FB3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Rectangle 86">
              <a:extLst>
                <a:ext uri="{FF2B5EF4-FFF2-40B4-BE49-F238E27FC236}">
                  <a16:creationId xmlns:a16="http://schemas.microsoft.com/office/drawing/2014/main" id="{8527C3CD-4104-48DC-A84A-B91788F1E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Rectangle 87">
              <a:extLst>
                <a:ext uri="{FF2B5EF4-FFF2-40B4-BE49-F238E27FC236}">
                  <a16:creationId xmlns:a16="http://schemas.microsoft.com/office/drawing/2014/main" id="{2DD8A101-99CB-478F-B868-0953E36C0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13" name="Group 8">
            <a:extLst>
              <a:ext uri="{FF2B5EF4-FFF2-40B4-BE49-F238E27FC236}">
                <a16:creationId xmlns:a16="http://schemas.microsoft.com/office/drawing/2014/main" id="{A12EE386-9F08-46C4-BEF9-DC11BA9968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rgbClr val="0D138B">
              <a:alpha val="54000"/>
            </a:srgbClr>
          </a:solidFill>
        </p:grpSpPr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DA417B88-DF87-4BD4-B95F-076251EF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D0957EF8-2A43-45F7-A8A0-3B1633E17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54C72A44-80D0-45CD-978F-98370FC9E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6DC99FA4-179A-4480-AFF3-C7642A5E4E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15B9F600-0532-43F8-90BF-57A5E9990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58D59EBE-E206-4A70-ACBB-6B435621CD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6F691E86-0D28-4286-A6ED-8A0FEF42CA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D6E79A1-9783-4754-A640-9A37B994E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C52EF1AD-DB00-4782-831C-867C4BD07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A6524229-B66C-4147-A9DA-014569EEB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82F23FDA-5CBC-4412-BC70-73C4617A70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1517A3BD-AC54-4175-8952-A8E2D4A21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044C1CD2-1985-41BA-A805-A2C15FFE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22">
              <a:extLst>
                <a:ext uri="{FF2B5EF4-FFF2-40B4-BE49-F238E27FC236}">
                  <a16:creationId xmlns:a16="http://schemas.microsoft.com/office/drawing/2014/main" id="{C02433F4-C252-4412-8D09-F8604D59B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5" name="Group 25">
            <a:extLst>
              <a:ext uri="{FF2B5EF4-FFF2-40B4-BE49-F238E27FC236}">
                <a16:creationId xmlns:a16="http://schemas.microsoft.com/office/drawing/2014/main" id="{88176656-0620-4F86-B28A-F4D148F4754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/>
          </a:solidFill>
        </p:grpSpPr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E0E01EE7-2909-40BF-9EB3-2694A6C84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9878455B-8FB2-4D38-9E91-75CC72268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88E2FE5B-3ADD-45AD-B523-2AF27CD74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F5CAE616-0B9A-4B4B-A447-5927723B3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0C831B9F-176B-4F47-B2BD-17933E75E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2A9631A6-5202-49D9-9B12-58365225C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32">
              <a:extLst>
                <a:ext uri="{FF2B5EF4-FFF2-40B4-BE49-F238E27FC236}">
                  <a16:creationId xmlns:a16="http://schemas.microsoft.com/office/drawing/2014/main" id="{3AADD903-C6AC-441E-BCE4-ED5520422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88FF8FA7-BC9B-485A-BC7A-1515EB548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EC151CFD-76F3-4B3B-AA6B-C23B656B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A48B7672-F43B-4DA1-B87B-F7A95A739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6632BA2B-4903-4573-B20B-EB6ADAE65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74CE9DBD-ECA5-43B3-8977-2EECCE4E3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38">
              <a:extLst>
                <a:ext uri="{FF2B5EF4-FFF2-40B4-BE49-F238E27FC236}">
                  <a16:creationId xmlns:a16="http://schemas.microsoft.com/office/drawing/2014/main" id="{84CD8370-1FDA-43B7-A031-BD3DFD4B2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096B8DB5-DC65-4F57-913A-856ED3080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0" name="Group 42">
            <a:extLst>
              <a:ext uri="{FF2B5EF4-FFF2-40B4-BE49-F238E27FC236}">
                <a16:creationId xmlns:a16="http://schemas.microsoft.com/office/drawing/2014/main" id="{05BF18F0-95DC-4D45-80D0-5C12FFBE677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51" name="Freeform 43">
              <a:extLst>
                <a:ext uri="{FF2B5EF4-FFF2-40B4-BE49-F238E27FC236}">
                  <a16:creationId xmlns:a16="http://schemas.microsoft.com/office/drawing/2014/main" id="{F814D4CA-67F7-422F-AB04-52DB4AEE8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C9B15177-520F-4D36-8B3F-D96A69D18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Rectangle 45">
              <a:extLst>
                <a:ext uri="{FF2B5EF4-FFF2-40B4-BE49-F238E27FC236}">
                  <a16:creationId xmlns:a16="http://schemas.microsoft.com/office/drawing/2014/main" id="{66F3C517-BEEA-4389-9B42-F528017D1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46">
              <a:extLst>
                <a:ext uri="{FF2B5EF4-FFF2-40B4-BE49-F238E27FC236}">
                  <a16:creationId xmlns:a16="http://schemas.microsoft.com/office/drawing/2014/main" id="{6707B6A3-9835-4D0A-AC79-B969A76AB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6" name="Rectangle 47">
              <a:extLst>
                <a:ext uri="{FF2B5EF4-FFF2-40B4-BE49-F238E27FC236}">
                  <a16:creationId xmlns:a16="http://schemas.microsoft.com/office/drawing/2014/main" id="{5E085481-A3F5-449B-BBEA-BE1FA5786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Rectangle 48">
              <a:extLst>
                <a:ext uri="{FF2B5EF4-FFF2-40B4-BE49-F238E27FC236}">
                  <a16:creationId xmlns:a16="http://schemas.microsoft.com/office/drawing/2014/main" id="{94AFC511-7462-495A-AD7D-AF4559E00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49">
              <a:extLst>
                <a:ext uri="{FF2B5EF4-FFF2-40B4-BE49-F238E27FC236}">
                  <a16:creationId xmlns:a16="http://schemas.microsoft.com/office/drawing/2014/main" id="{6178BD68-BCBE-47B9-97F1-B575C896D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DCA1501F-AEFB-4C44-8A54-13EC0027C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51">
              <a:extLst>
                <a:ext uri="{FF2B5EF4-FFF2-40B4-BE49-F238E27FC236}">
                  <a16:creationId xmlns:a16="http://schemas.microsoft.com/office/drawing/2014/main" id="{38DC768E-3EDC-473A-BD65-B6BD2892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52">
              <a:extLst>
                <a:ext uri="{FF2B5EF4-FFF2-40B4-BE49-F238E27FC236}">
                  <a16:creationId xmlns:a16="http://schemas.microsoft.com/office/drawing/2014/main" id="{76DC7311-EEFB-4134-8ACD-CF8BC4275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53">
              <a:extLst>
                <a:ext uri="{FF2B5EF4-FFF2-40B4-BE49-F238E27FC236}">
                  <a16:creationId xmlns:a16="http://schemas.microsoft.com/office/drawing/2014/main" id="{D64341DD-97DE-4F65-8512-0E55C7227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Freeform 54">
              <a:extLst>
                <a:ext uri="{FF2B5EF4-FFF2-40B4-BE49-F238E27FC236}">
                  <a16:creationId xmlns:a16="http://schemas.microsoft.com/office/drawing/2014/main" id="{20FEA041-A3FC-4A1B-9562-975981A07D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Freeform 55">
              <a:extLst>
                <a:ext uri="{FF2B5EF4-FFF2-40B4-BE49-F238E27FC236}">
                  <a16:creationId xmlns:a16="http://schemas.microsoft.com/office/drawing/2014/main" id="{91E2D26A-20F3-4A13-8885-885BCF655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30E04B82-2D50-4548-974C-F7A342733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BEA58BA5-7B52-4156-9E73-57D36741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67" name="Group 60">
            <a:extLst>
              <a:ext uri="{FF2B5EF4-FFF2-40B4-BE49-F238E27FC236}">
                <a16:creationId xmlns:a16="http://schemas.microsoft.com/office/drawing/2014/main" id="{1160003A-03DF-49DC-A069-9467051E92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1743A080-CEF1-4BBB-A3D0-FD8CD66C0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B8683D0B-9733-43A2-859F-20F0943E6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Rectangle 63">
              <a:extLst>
                <a:ext uri="{FF2B5EF4-FFF2-40B4-BE49-F238E27FC236}">
                  <a16:creationId xmlns:a16="http://schemas.microsoft.com/office/drawing/2014/main" id="{37DC2E01-B44A-48AC-8DDE-0C879A894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Rectangle 64">
              <a:extLst>
                <a:ext uri="{FF2B5EF4-FFF2-40B4-BE49-F238E27FC236}">
                  <a16:creationId xmlns:a16="http://schemas.microsoft.com/office/drawing/2014/main" id="{E81B945B-9C2E-4180-8C83-F797AB2F9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Rectangle 65">
              <a:extLst>
                <a:ext uri="{FF2B5EF4-FFF2-40B4-BE49-F238E27FC236}">
                  <a16:creationId xmlns:a16="http://schemas.microsoft.com/office/drawing/2014/main" id="{B9202D63-87A7-4BA9-8D8F-C8A887DDB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Rectangle 66">
              <a:extLst>
                <a:ext uri="{FF2B5EF4-FFF2-40B4-BE49-F238E27FC236}">
                  <a16:creationId xmlns:a16="http://schemas.microsoft.com/office/drawing/2014/main" id="{42A59151-B3DB-411C-BFEC-BDBECA3D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4" name="Rectangle 67">
              <a:extLst>
                <a:ext uri="{FF2B5EF4-FFF2-40B4-BE49-F238E27FC236}">
                  <a16:creationId xmlns:a16="http://schemas.microsoft.com/office/drawing/2014/main" id="{5F609177-276D-468F-916B-D370D5812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5" name="Rectangle 68">
              <a:extLst>
                <a:ext uri="{FF2B5EF4-FFF2-40B4-BE49-F238E27FC236}">
                  <a16:creationId xmlns:a16="http://schemas.microsoft.com/office/drawing/2014/main" id="{987EF52F-F861-498C-A70B-7A8B8476F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6" name="Rectangle 69">
              <a:extLst>
                <a:ext uri="{FF2B5EF4-FFF2-40B4-BE49-F238E27FC236}">
                  <a16:creationId xmlns:a16="http://schemas.microsoft.com/office/drawing/2014/main" id="{CD1150AA-A242-4D1E-B916-2ED459FE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7" name="Rectangle 70">
              <a:extLst>
                <a:ext uri="{FF2B5EF4-FFF2-40B4-BE49-F238E27FC236}">
                  <a16:creationId xmlns:a16="http://schemas.microsoft.com/office/drawing/2014/main" id="{A1EB65C4-DA41-436D-9ADC-02F9BB6F7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8" name="Rectangle 71">
              <a:extLst>
                <a:ext uri="{FF2B5EF4-FFF2-40B4-BE49-F238E27FC236}">
                  <a16:creationId xmlns:a16="http://schemas.microsoft.com/office/drawing/2014/main" id="{B277FD02-0311-4C5C-A1C3-1C20D3116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9" name="Rectangle 72">
              <a:extLst>
                <a:ext uri="{FF2B5EF4-FFF2-40B4-BE49-F238E27FC236}">
                  <a16:creationId xmlns:a16="http://schemas.microsoft.com/office/drawing/2014/main" id="{6FA5B382-9BD2-440E-B4C4-D752FB95A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EAF98C8-E5A2-4981-8838-60E4B031FA02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81" name="Freeform 95">
            <a:extLst>
              <a:ext uri="{FF2B5EF4-FFF2-40B4-BE49-F238E27FC236}">
                <a16:creationId xmlns:a16="http://schemas.microsoft.com/office/drawing/2014/main" id="{4D5CCD4A-0BFF-4173-B8A3-9BB74F3B176E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26C68E0-4062-4630-893A-BE6069CA1540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9278CE0-3016-4A50-8CC8-65D01DA0857C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437A8E1-DAAB-4EFE-B070-63A5479D43D2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6DCBD2B3-243D-419C-92BD-25B14AC4958B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2756590-8E1F-4D23-A47A-76BBB56D2B37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48372BCC-3869-4284-88C7-BF9F5224DED1}"/>
              </a:ext>
            </a:extLst>
          </p:cNvPr>
          <p:cNvGrpSpPr/>
          <p:nvPr/>
        </p:nvGrpSpPr>
        <p:grpSpPr>
          <a:xfrm>
            <a:off x="2878282" y="4611715"/>
            <a:ext cx="488373" cy="230114"/>
            <a:chOff x="2317173" y="3166834"/>
            <a:chExt cx="1381991" cy="179039"/>
          </a:xfrm>
        </p:grpSpPr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E3D8CDA1-E46D-4AF1-819E-D6C91AA6D668}"/>
                </a:ext>
              </a:extLst>
            </p:cNvPr>
            <p:cNvCxnSpPr/>
            <p:nvPr/>
          </p:nvCxnSpPr>
          <p:spPr>
            <a:xfrm>
              <a:off x="2317173" y="3345873"/>
              <a:ext cx="138199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CF9978A7-97D8-488B-B05F-3A793052F02E}"/>
                </a:ext>
              </a:extLst>
            </p:cNvPr>
            <p:cNvCxnSpPr/>
            <p:nvPr/>
          </p:nvCxnSpPr>
          <p:spPr>
            <a:xfrm flipV="1">
              <a:off x="2317173" y="3180332"/>
              <a:ext cx="0" cy="1655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FDD8098-8051-41B4-8599-BEA44B003B52}"/>
                </a:ext>
              </a:extLst>
            </p:cNvPr>
            <p:cNvCxnSpPr/>
            <p:nvPr/>
          </p:nvCxnSpPr>
          <p:spPr>
            <a:xfrm flipV="1">
              <a:off x="3685310" y="3166834"/>
              <a:ext cx="0" cy="1655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3CB31D3A-759F-4C93-82AF-60188B971AAF}"/>
                </a:ext>
              </a:extLst>
            </p:cNvPr>
            <p:cNvCxnSpPr/>
            <p:nvPr/>
          </p:nvCxnSpPr>
          <p:spPr>
            <a:xfrm>
              <a:off x="2317173" y="3180332"/>
              <a:ext cx="138199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A2D8DF-98B5-49A7-8B05-4339BC494B74}"/>
              </a:ext>
            </a:extLst>
          </p:cNvPr>
          <p:cNvSpPr txBox="1"/>
          <p:nvPr/>
        </p:nvSpPr>
        <p:spPr>
          <a:xfrm>
            <a:off x="3515516" y="1337221"/>
            <a:ext cx="25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/>
              <a:t>Storage</a:t>
            </a:r>
            <a:endParaRPr lang="ko-KR" altLang="en-US" b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2A7AA-9690-44FB-ADE2-51BFEFA8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57" y="1755718"/>
            <a:ext cx="5550487" cy="48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3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8100941" y="1724282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 flipH="1">
            <a:off x="1510589" y="955344"/>
            <a:ext cx="10681410" cy="5930900"/>
          </a:xfrm>
          <a:prstGeom prst="round1Rect">
            <a:avLst>
              <a:gd name="adj" fmla="val 8554"/>
            </a:avLst>
          </a:prstGeom>
          <a:solidFill>
            <a:srgbClr val="F7F6FC"/>
          </a:solidFill>
          <a:ln w="19050">
            <a:solidFill>
              <a:srgbClr val="142358"/>
            </a:solidFill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435DBE9-194C-4959-BBE5-7D50A9CB8D87}"/>
              </a:ext>
            </a:extLst>
          </p:cNvPr>
          <p:cNvSpPr/>
          <p:nvPr/>
        </p:nvSpPr>
        <p:spPr>
          <a:xfrm>
            <a:off x="6758224" y="955344"/>
            <a:ext cx="5374980" cy="5902656"/>
          </a:xfrm>
          <a:prstGeom prst="rect">
            <a:avLst/>
          </a:prstGeom>
          <a:solidFill>
            <a:srgbClr val="F9F8FE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endParaRPr lang="ko-KR" altLang="en-US" dirty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9F3FCFA-2FA3-411E-AF07-096F579D0879}"/>
              </a:ext>
            </a:extLst>
          </p:cNvPr>
          <p:cNvSpPr/>
          <p:nvPr/>
        </p:nvSpPr>
        <p:spPr>
          <a:xfrm>
            <a:off x="6733668" y="3558578"/>
            <a:ext cx="5391376" cy="755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Function that import</a:t>
            </a:r>
            <a:r>
              <a:rPr lang="ko-KR" altLang="en-US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photo</a:t>
            </a:r>
            <a:r>
              <a:rPr lang="ko-KR" altLang="en-US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from camera or album,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Camera -&gt; </a:t>
            </a:r>
            <a:r>
              <a:rPr lang="en-US" altLang="ko-KR" sz="15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thumnail</a:t>
            </a: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 x</a:t>
            </a:r>
          </a:p>
        </p:txBody>
      </p:sp>
      <p:sp>
        <p:nvSpPr>
          <p:cNvPr id="96" name="모서리가 둥근 직사각형 6">
            <a:extLst>
              <a:ext uri="{FF2B5EF4-FFF2-40B4-BE49-F238E27FC236}">
                <a16:creationId xmlns:a16="http://schemas.microsoft.com/office/drawing/2014/main" id="{F91352BA-4AAD-40A4-A5B2-4B237A5DF90E}"/>
              </a:ext>
            </a:extLst>
          </p:cNvPr>
          <p:cNvSpPr/>
          <p:nvPr/>
        </p:nvSpPr>
        <p:spPr>
          <a:xfrm>
            <a:off x="597428" y="5676975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7" name="Group 75">
            <a:extLst>
              <a:ext uri="{FF2B5EF4-FFF2-40B4-BE49-F238E27FC236}">
                <a16:creationId xmlns:a16="http://schemas.microsoft.com/office/drawing/2014/main" id="{6CA2D6D2-C85A-4AC7-89BC-CE58B7BAAE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1BA6A8B3-C983-44F0-8A72-7948C46EA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1F345609-2A09-4D0C-A9EA-9A03F0A15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78">
              <a:extLst>
                <a:ext uri="{FF2B5EF4-FFF2-40B4-BE49-F238E27FC236}">
                  <a16:creationId xmlns:a16="http://schemas.microsoft.com/office/drawing/2014/main" id="{251A2D56-6F0F-4A89-9889-0CFF39B6B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79">
              <a:extLst>
                <a:ext uri="{FF2B5EF4-FFF2-40B4-BE49-F238E27FC236}">
                  <a16:creationId xmlns:a16="http://schemas.microsoft.com/office/drawing/2014/main" id="{65AF2A70-FD31-460A-89F8-01BF62BF3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0">
              <a:extLst>
                <a:ext uri="{FF2B5EF4-FFF2-40B4-BE49-F238E27FC236}">
                  <a16:creationId xmlns:a16="http://schemas.microsoft.com/office/drawing/2014/main" id="{332C313E-5710-411D-A444-A9538334C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1">
              <a:extLst>
                <a:ext uri="{FF2B5EF4-FFF2-40B4-BE49-F238E27FC236}">
                  <a16:creationId xmlns:a16="http://schemas.microsoft.com/office/drawing/2014/main" id="{1652C19F-34E0-47C0-8239-8B8E1E75F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2">
              <a:extLst>
                <a:ext uri="{FF2B5EF4-FFF2-40B4-BE49-F238E27FC236}">
                  <a16:creationId xmlns:a16="http://schemas.microsoft.com/office/drawing/2014/main" id="{2E42C672-5D9C-4A87-991E-41BCB6064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3">
              <a:extLst>
                <a:ext uri="{FF2B5EF4-FFF2-40B4-BE49-F238E27FC236}">
                  <a16:creationId xmlns:a16="http://schemas.microsoft.com/office/drawing/2014/main" id="{193084C7-7B22-48E7-96AF-A6FA1F8B7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4">
              <a:extLst>
                <a:ext uri="{FF2B5EF4-FFF2-40B4-BE49-F238E27FC236}">
                  <a16:creationId xmlns:a16="http://schemas.microsoft.com/office/drawing/2014/main" id="{98245C66-C62B-4534-BEF9-03F516513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5">
              <a:extLst>
                <a:ext uri="{FF2B5EF4-FFF2-40B4-BE49-F238E27FC236}">
                  <a16:creationId xmlns:a16="http://schemas.microsoft.com/office/drawing/2014/main" id="{0E7D048A-058C-4CD1-B4F3-5D5938D45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8" name="Rectangle 86">
              <a:extLst>
                <a:ext uri="{FF2B5EF4-FFF2-40B4-BE49-F238E27FC236}">
                  <a16:creationId xmlns:a16="http://schemas.microsoft.com/office/drawing/2014/main" id="{1034968C-06FE-4EE8-8BFC-6AD0D5BE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Rectangle 87">
              <a:extLst>
                <a:ext uri="{FF2B5EF4-FFF2-40B4-BE49-F238E27FC236}">
                  <a16:creationId xmlns:a16="http://schemas.microsoft.com/office/drawing/2014/main" id="{3735F499-DD43-412B-8955-429B4DC6F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12" name="Group 8">
            <a:extLst>
              <a:ext uri="{FF2B5EF4-FFF2-40B4-BE49-F238E27FC236}">
                <a16:creationId xmlns:a16="http://schemas.microsoft.com/office/drawing/2014/main" id="{E873303A-F9E9-4587-9A5D-8F842725A7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rgbClr val="0D138B">
              <a:alpha val="54000"/>
            </a:srgbClr>
          </a:solidFill>
        </p:grpSpPr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8532F203-179B-4820-9CA0-10609BBFA0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4F24BF85-C19B-4BD8-8B6D-BA5F6DEC84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0E260CF5-421C-42C3-9CF9-89BCB3A0D4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C8401164-A2DE-4FFB-849C-CDD4CB45E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ACB8C9B6-A3AD-4521-A45A-6A122AE39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6E7BA59E-29D3-4654-99E2-C09B62AD3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B233ECE4-EC09-4106-874E-2CADE59EB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F881391F-F9D5-488E-AF85-6781F2D605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DEF92641-1CD8-406A-8EC8-F7BF26E6C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D74EBFCA-3E72-4A1C-9CE7-68ED354CB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DB127CF3-73A4-49DB-8967-A37D0328D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B962BD7C-4A42-4275-84FB-9379690EC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A85C752F-636E-4427-9569-99A2FBFE6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4E0DB28C-8E08-49B2-9543-79EFDB78C2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1" name="Group 25">
            <a:extLst>
              <a:ext uri="{FF2B5EF4-FFF2-40B4-BE49-F238E27FC236}">
                <a16:creationId xmlns:a16="http://schemas.microsoft.com/office/drawing/2014/main" id="{CFED7EBF-E690-41F0-83A4-A87DD42255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/>
          </a:solidFill>
        </p:grpSpPr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A195C462-A3DD-4182-B470-06ACED02E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9BFEB3EB-0ABD-4476-AF55-2A97C7DA9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5385A65D-2BD0-4DDA-8385-1A1AB282D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9C649E24-E4CA-4608-AEB3-EAC8D1933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6FE4FBDE-CA38-4A10-98E0-381F1BEE0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05673A34-45FF-4D53-B058-F87B08D8A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32">
              <a:extLst>
                <a:ext uri="{FF2B5EF4-FFF2-40B4-BE49-F238E27FC236}">
                  <a16:creationId xmlns:a16="http://schemas.microsoft.com/office/drawing/2014/main" id="{FB1808D4-192C-4DF2-BBEC-636F5893C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33">
              <a:extLst>
                <a:ext uri="{FF2B5EF4-FFF2-40B4-BE49-F238E27FC236}">
                  <a16:creationId xmlns:a16="http://schemas.microsoft.com/office/drawing/2014/main" id="{CE57F997-52CA-4959-8FFB-D80463C33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5A545B7D-F0E2-4A83-961A-AA5DE3BF3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DAC20D5B-993D-44A0-BBDC-88DCD9343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685D53AF-1822-4F06-8319-C0FED33EC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783A25C0-CC3A-4C75-B152-BDBF798F9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38">
              <a:extLst>
                <a:ext uri="{FF2B5EF4-FFF2-40B4-BE49-F238E27FC236}">
                  <a16:creationId xmlns:a16="http://schemas.microsoft.com/office/drawing/2014/main" id="{E570B743-9980-42AC-B8AA-7131D820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11D88768-6773-4E0D-B360-FE50899C5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1" name="Group 42">
            <a:extLst>
              <a:ext uri="{FF2B5EF4-FFF2-40B4-BE49-F238E27FC236}">
                <a16:creationId xmlns:a16="http://schemas.microsoft.com/office/drawing/2014/main" id="{05357022-FB58-4A5A-9339-D5AB5892DE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52" name="Freeform 43">
              <a:extLst>
                <a:ext uri="{FF2B5EF4-FFF2-40B4-BE49-F238E27FC236}">
                  <a16:creationId xmlns:a16="http://schemas.microsoft.com/office/drawing/2014/main" id="{98642C85-ED80-462C-9AAF-D74E46352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44">
              <a:extLst>
                <a:ext uri="{FF2B5EF4-FFF2-40B4-BE49-F238E27FC236}">
                  <a16:creationId xmlns:a16="http://schemas.microsoft.com/office/drawing/2014/main" id="{B063BC39-6FE7-4B70-AA1D-4D992CDAB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45">
              <a:extLst>
                <a:ext uri="{FF2B5EF4-FFF2-40B4-BE49-F238E27FC236}">
                  <a16:creationId xmlns:a16="http://schemas.microsoft.com/office/drawing/2014/main" id="{DCE2ED70-DE8A-4D43-9526-B1CC8DC21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5" name="Rectangle 46">
              <a:extLst>
                <a:ext uri="{FF2B5EF4-FFF2-40B4-BE49-F238E27FC236}">
                  <a16:creationId xmlns:a16="http://schemas.microsoft.com/office/drawing/2014/main" id="{AD6DC5D3-AFE7-407C-8DEE-73FF6C036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Rectangle 47">
              <a:extLst>
                <a:ext uri="{FF2B5EF4-FFF2-40B4-BE49-F238E27FC236}">
                  <a16:creationId xmlns:a16="http://schemas.microsoft.com/office/drawing/2014/main" id="{F34E1ED6-BAEC-4050-BF11-044B9BC11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48">
              <a:extLst>
                <a:ext uri="{FF2B5EF4-FFF2-40B4-BE49-F238E27FC236}">
                  <a16:creationId xmlns:a16="http://schemas.microsoft.com/office/drawing/2014/main" id="{DA48E332-A500-48B9-AD43-EBBCF4076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49">
              <a:extLst>
                <a:ext uri="{FF2B5EF4-FFF2-40B4-BE49-F238E27FC236}">
                  <a16:creationId xmlns:a16="http://schemas.microsoft.com/office/drawing/2014/main" id="{3B1001BF-D109-43F3-9CEF-5487A5BD4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50">
              <a:extLst>
                <a:ext uri="{FF2B5EF4-FFF2-40B4-BE49-F238E27FC236}">
                  <a16:creationId xmlns:a16="http://schemas.microsoft.com/office/drawing/2014/main" id="{752704EC-9109-4543-A62B-1C0EA3D71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51">
              <a:extLst>
                <a:ext uri="{FF2B5EF4-FFF2-40B4-BE49-F238E27FC236}">
                  <a16:creationId xmlns:a16="http://schemas.microsoft.com/office/drawing/2014/main" id="{2BDC8337-B453-4645-948B-135C11029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314DD651-C039-4F14-90ED-FC79E54EF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53">
              <a:extLst>
                <a:ext uri="{FF2B5EF4-FFF2-40B4-BE49-F238E27FC236}">
                  <a16:creationId xmlns:a16="http://schemas.microsoft.com/office/drawing/2014/main" id="{80E2D614-63BD-427A-9E17-B38E845AF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1723C3CD-0A3E-4604-9B43-506544144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6AB69422-2126-4450-82C5-856374A53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FEBC7B18-B664-4986-BB2E-4FD763C2C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745FB44C-5B9B-4982-AA32-C68E3CEF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68" name="Group 60">
            <a:extLst>
              <a:ext uri="{FF2B5EF4-FFF2-40B4-BE49-F238E27FC236}">
                <a16:creationId xmlns:a16="http://schemas.microsoft.com/office/drawing/2014/main" id="{4824808B-1ED3-4707-A53F-EE65709C40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69" name="Freeform 61">
              <a:extLst>
                <a:ext uri="{FF2B5EF4-FFF2-40B4-BE49-F238E27FC236}">
                  <a16:creationId xmlns:a16="http://schemas.microsoft.com/office/drawing/2014/main" id="{5917FCBB-D33A-42D8-AE20-4A8A75D12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Freeform 62">
              <a:extLst>
                <a:ext uri="{FF2B5EF4-FFF2-40B4-BE49-F238E27FC236}">
                  <a16:creationId xmlns:a16="http://schemas.microsoft.com/office/drawing/2014/main" id="{FF1E6599-D76C-4B34-80A2-FC75E61A2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Rectangle 63">
              <a:extLst>
                <a:ext uri="{FF2B5EF4-FFF2-40B4-BE49-F238E27FC236}">
                  <a16:creationId xmlns:a16="http://schemas.microsoft.com/office/drawing/2014/main" id="{D0DCE48C-A17B-417E-BDAE-7E077CC2F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Rectangle 64">
              <a:extLst>
                <a:ext uri="{FF2B5EF4-FFF2-40B4-BE49-F238E27FC236}">
                  <a16:creationId xmlns:a16="http://schemas.microsoft.com/office/drawing/2014/main" id="{1C913C6F-1FA8-490C-B9A0-BC445BA20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Rectangle 65">
              <a:extLst>
                <a:ext uri="{FF2B5EF4-FFF2-40B4-BE49-F238E27FC236}">
                  <a16:creationId xmlns:a16="http://schemas.microsoft.com/office/drawing/2014/main" id="{DC0402E9-0232-4221-AF33-D088BDA1A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4" name="Rectangle 66">
              <a:extLst>
                <a:ext uri="{FF2B5EF4-FFF2-40B4-BE49-F238E27FC236}">
                  <a16:creationId xmlns:a16="http://schemas.microsoft.com/office/drawing/2014/main" id="{0AFFD6E1-171C-4EBE-9BCE-C693ECE2B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5" name="Rectangle 67">
              <a:extLst>
                <a:ext uri="{FF2B5EF4-FFF2-40B4-BE49-F238E27FC236}">
                  <a16:creationId xmlns:a16="http://schemas.microsoft.com/office/drawing/2014/main" id="{DBC6CC2C-18A5-4575-8B4D-70C85B5D7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6" name="Rectangle 68">
              <a:extLst>
                <a:ext uri="{FF2B5EF4-FFF2-40B4-BE49-F238E27FC236}">
                  <a16:creationId xmlns:a16="http://schemas.microsoft.com/office/drawing/2014/main" id="{612DC958-447E-4B28-B9FB-7B419B6B8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7" name="Rectangle 69">
              <a:extLst>
                <a:ext uri="{FF2B5EF4-FFF2-40B4-BE49-F238E27FC236}">
                  <a16:creationId xmlns:a16="http://schemas.microsoft.com/office/drawing/2014/main" id="{62034EF4-7FAB-45CF-88C2-48FE95D4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8" name="Rectangle 70">
              <a:extLst>
                <a:ext uri="{FF2B5EF4-FFF2-40B4-BE49-F238E27FC236}">
                  <a16:creationId xmlns:a16="http://schemas.microsoft.com/office/drawing/2014/main" id="{B93E1715-19C5-4619-8D66-BEBA3A199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9" name="Rectangle 71">
              <a:extLst>
                <a:ext uri="{FF2B5EF4-FFF2-40B4-BE49-F238E27FC236}">
                  <a16:creationId xmlns:a16="http://schemas.microsoft.com/office/drawing/2014/main" id="{D39C3A6F-6C81-4A8F-9AB1-5CF288530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0" name="Rectangle 72">
              <a:extLst>
                <a:ext uri="{FF2B5EF4-FFF2-40B4-BE49-F238E27FC236}">
                  <a16:creationId xmlns:a16="http://schemas.microsoft.com/office/drawing/2014/main" id="{2B5F520D-BEF7-4E88-AF94-D749ADEBD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8348517-D2ED-40E7-BD2E-4D157B3C755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82" name="Freeform 95">
            <a:extLst>
              <a:ext uri="{FF2B5EF4-FFF2-40B4-BE49-F238E27FC236}">
                <a16:creationId xmlns:a16="http://schemas.microsoft.com/office/drawing/2014/main" id="{32E975A5-6A63-4A03-8515-012AE8957694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59160A4-F401-4784-A2C3-FF21D650A5E6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1804EB5-6ABA-4F4E-92E2-20554E855F9D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FE3E27-7C28-45F8-9DEC-7033E97F7DA4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F18BF16-1861-41DF-A2EE-7B38B8F939C0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1FC32A4-60EF-49EA-A050-07EF5D31934A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F8A501-386E-4074-A0B8-272ACA28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270" y="2405551"/>
            <a:ext cx="4631753" cy="32714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D4B7062-22FD-478D-8F05-ADC8197FDD9D}"/>
              </a:ext>
            </a:extLst>
          </p:cNvPr>
          <p:cNvGrpSpPr/>
          <p:nvPr/>
        </p:nvGrpSpPr>
        <p:grpSpPr>
          <a:xfrm>
            <a:off x="2317173" y="3166834"/>
            <a:ext cx="1381991" cy="179039"/>
            <a:chOff x="2317173" y="3166834"/>
            <a:chExt cx="1381991" cy="179039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EDE8F49-4079-4920-A1AD-1B12D62CD7B2}"/>
                </a:ext>
              </a:extLst>
            </p:cNvPr>
            <p:cNvCxnSpPr/>
            <p:nvPr/>
          </p:nvCxnSpPr>
          <p:spPr>
            <a:xfrm>
              <a:off x="2317173" y="3345873"/>
              <a:ext cx="13819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D5224AB-6CD3-46F5-9138-27F2A2DD3C87}"/>
                </a:ext>
              </a:extLst>
            </p:cNvPr>
            <p:cNvCxnSpPr/>
            <p:nvPr/>
          </p:nvCxnSpPr>
          <p:spPr>
            <a:xfrm flipV="1">
              <a:off x="2317173" y="3180332"/>
              <a:ext cx="0" cy="1655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1383D9B-47A7-4AF4-92BF-70FF43CBD866}"/>
                </a:ext>
              </a:extLst>
            </p:cNvPr>
            <p:cNvCxnSpPr/>
            <p:nvPr/>
          </p:nvCxnSpPr>
          <p:spPr>
            <a:xfrm flipV="1">
              <a:off x="3685310" y="3166834"/>
              <a:ext cx="0" cy="1655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DF19E22D-28AE-4840-9465-50D3249A6155}"/>
                </a:ext>
              </a:extLst>
            </p:cNvPr>
            <p:cNvCxnSpPr/>
            <p:nvPr/>
          </p:nvCxnSpPr>
          <p:spPr>
            <a:xfrm>
              <a:off x="2317173" y="3180332"/>
              <a:ext cx="138199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649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8100941" y="1724282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 flipH="1">
            <a:off x="1510589" y="955344"/>
            <a:ext cx="10681410" cy="5930900"/>
          </a:xfrm>
          <a:prstGeom prst="round1Rect">
            <a:avLst>
              <a:gd name="adj" fmla="val 8554"/>
            </a:avLst>
          </a:prstGeom>
          <a:solidFill>
            <a:srgbClr val="F7F6FC"/>
          </a:solidFill>
          <a:ln w="19050">
            <a:solidFill>
              <a:srgbClr val="142358"/>
            </a:solidFill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435DBE9-194C-4959-BBE5-7D50A9CB8D87}"/>
              </a:ext>
            </a:extLst>
          </p:cNvPr>
          <p:cNvSpPr/>
          <p:nvPr/>
        </p:nvSpPr>
        <p:spPr>
          <a:xfrm>
            <a:off x="6779327" y="955344"/>
            <a:ext cx="5374980" cy="5902656"/>
          </a:xfrm>
          <a:prstGeom prst="rect">
            <a:avLst/>
          </a:prstGeom>
          <a:solidFill>
            <a:srgbClr val="F9F8FE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endParaRPr lang="ko-KR" altLang="en-US" dirty="0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9F3FCFA-2FA3-411E-AF07-096F579D0879}"/>
              </a:ext>
            </a:extLst>
          </p:cNvPr>
          <p:cNvSpPr/>
          <p:nvPr/>
        </p:nvSpPr>
        <p:spPr>
          <a:xfrm>
            <a:off x="6734896" y="3472108"/>
            <a:ext cx="5391376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Grab cut is an auto photo cutting software.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It doesn’t need selection, marking persons,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Aharoni" panose="02010803020104030203" pitchFamily="2" charset="-79"/>
                <a:cs typeface="Aharoni" panose="02010803020104030203" pitchFamily="2" charset="-79"/>
              </a:rPr>
              <a:t>and any input required.</a:t>
            </a:r>
          </a:p>
        </p:txBody>
      </p:sp>
      <p:sp>
        <p:nvSpPr>
          <p:cNvPr id="96" name="모서리가 둥근 직사각형 6">
            <a:extLst>
              <a:ext uri="{FF2B5EF4-FFF2-40B4-BE49-F238E27FC236}">
                <a16:creationId xmlns:a16="http://schemas.microsoft.com/office/drawing/2014/main" id="{F91352BA-4AAD-40A4-A5B2-4B237A5DF90E}"/>
              </a:ext>
            </a:extLst>
          </p:cNvPr>
          <p:cNvSpPr/>
          <p:nvPr/>
        </p:nvSpPr>
        <p:spPr>
          <a:xfrm>
            <a:off x="597428" y="5676975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7" name="Group 75">
            <a:extLst>
              <a:ext uri="{FF2B5EF4-FFF2-40B4-BE49-F238E27FC236}">
                <a16:creationId xmlns:a16="http://schemas.microsoft.com/office/drawing/2014/main" id="{6CA2D6D2-C85A-4AC7-89BC-CE58B7BAAE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1BA6A8B3-C983-44F0-8A72-7948C46EA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1F345609-2A09-4D0C-A9EA-9A03F0A15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78">
              <a:extLst>
                <a:ext uri="{FF2B5EF4-FFF2-40B4-BE49-F238E27FC236}">
                  <a16:creationId xmlns:a16="http://schemas.microsoft.com/office/drawing/2014/main" id="{251A2D56-6F0F-4A89-9889-0CFF39B6B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79">
              <a:extLst>
                <a:ext uri="{FF2B5EF4-FFF2-40B4-BE49-F238E27FC236}">
                  <a16:creationId xmlns:a16="http://schemas.microsoft.com/office/drawing/2014/main" id="{65AF2A70-FD31-460A-89F8-01BF62BF3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0">
              <a:extLst>
                <a:ext uri="{FF2B5EF4-FFF2-40B4-BE49-F238E27FC236}">
                  <a16:creationId xmlns:a16="http://schemas.microsoft.com/office/drawing/2014/main" id="{332C313E-5710-411D-A444-A9538334C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1">
              <a:extLst>
                <a:ext uri="{FF2B5EF4-FFF2-40B4-BE49-F238E27FC236}">
                  <a16:creationId xmlns:a16="http://schemas.microsoft.com/office/drawing/2014/main" id="{1652C19F-34E0-47C0-8239-8B8E1E75F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2">
              <a:extLst>
                <a:ext uri="{FF2B5EF4-FFF2-40B4-BE49-F238E27FC236}">
                  <a16:creationId xmlns:a16="http://schemas.microsoft.com/office/drawing/2014/main" id="{2E42C672-5D9C-4A87-991E-41BCB6064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3">
              <a:extLst>
                <a:ext uri="{FF2B5EF4-FFF2-40B4-BE49-F238E27FC236}">
                  <a16:creationId xmlns:a16="http://schemas.microsoft.com/office/drawing/2014/main" id="{193084C7-7B22-48E7-96AF-A6FA1F8B7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4">
              <a:extLst>
                <a:ext uri="{FF2B5EF4-FFF2-40B4-BE49-F238E27FC236}">
                  <a16:creationId xmlns:a16="http://schemas.microsoft.com/office/drawing/2014/main" id="{98245C66-C62B-4534-BEF9-03F516513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5">
              <a:extLst>
                <a:ext uri="{FF2B5EF4-FFF2-40B4-BE49-F238E27FC236}">
                  <a16:creationId xmlns:a16="http://schemas.microsoft.com/office/drawing/2014/main" id="{0E7D048A-058C-4CD1-B4F3-5D5938D45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8" name="Rectangle 86">
              <a:extLst>
                <a:ext uri="{FF2B5EF4-FFF2-40B4-BE49-F238E27FC236}">
                  <a16:creationId xmlns:a16="http://schemas.microsoft.com/office/drawing/2014/main" id="{1034968C-06FE-4EE8-8BFC-6AD0D5BE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Rectangle 87">
              <a:extLst>
                <a:ext uri="{FF2B5EF4-FFF2-40B4-BE49-F238E27FC236}">
                  <a16:creationId xmlns:a16="http://schemas.microsoft.com/office/drawing/2014/main" id="{3735F499-DD43-412B-8955-429B4DC6F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12" name="Group 8">
            <a:extLst>
              <a:ext uri="{FF2B5EF4-FFF2-40B4-BE49-F238E27FC236}">
                <a16:creationId xmlns:a16="http://schemas.microsoft.com/office/drawing/2014/main" id="{E873303A-F9E9-4587-9A5D-8F842725A7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rgbClr val="0D138B">
              <a:alpha val="54000"/>
            </a:srgbClr>
          </a:solidFill>
        </p:grpSpPr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8532F203-179B-4820-9CA0-10609BBFA0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4F24BF85-C19B-4BD8-8B6D-BA5F6DEC84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0E260CF5-421C-42C3-9CF9-89BCB3A0D4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C8401164-A2DE-4FFB-849C-CDD4CB45E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ACB8C9B6-A3AD-4521-A45A-6A122AE39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6E7BA59E-29D3-4654-99E2-C09B62AD3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B233ECE4-EC09-4106-874E-2CADE59EB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F881391F-F9D5-488E-AF85-6781F2D605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DEF92641-1CD8-406A-8EC8-F7BF26E6C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D74EBFCA-3E72-4A1C-9CE7-68ED354CB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DB127CF3-73A4-49DB-8967-A37D0328D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B962BD7C-4A42-4275-84FB-9379690EC6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A85C752F-636E-4427-9569-99A2FBFE6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4E0DB28C-8E08-49B2-9543-79EFDB78C2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1" name="Group 25">
            <a:extLst>
              <a:ext uri="{FF2B5EF4-FFF2-40B4-BE49-F238E27FC236}">
                <a16:creationId xmlns:a16="http://schemas.microsoft.com/office/drawing/2014/main" id="{CFED7EBF-E690-41F0-83A4-A87DD42255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/>
          </a:solidFill>
        </p:grpSpPr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A195C462-A3DD-4182-B470-06ACED02E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9BFEB3EB-0ABD-4476-AF55-2A97C7DA9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5385A65D-2BD0-4DDA-8385-1A1AB282D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9C649E24-E4CA-4608-AEB3-EAC8D1933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6FE4FBDE-CA38-4A10-98E0-381F1BEE0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05673A34-45FF-4D53-B058-F87B08D8A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32">
              <a:extLst>
                <a:ext uri="{FF2B5EF4-FFF2-40B4-BE49-F238E27FC236}">
                  <a16:creationId xmlns:a16="http://schemas.microsoft.com/office/drawing/2014/main" id="{FB1808D4-192C-4DF2-BBEC-636F5893C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33">
              <a:extLst>
                <a:ext uri="{FF2B5EF4-FFF2-40B4-BE49-F238E27FC236}">
                  <a16:creationId xmlns:a16="http://schemas.microsoft.com/office/drawing/2014/main" id="{CE57F997-52CA-4959-8FFB-D80463C33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5A545B7D-F0E2-4A83-961A-AA5DE3BF3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DAC20D5B-993D-44A0-BBDC-88DCD9343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685D53AF-1822-4F06-8319-C0FED33EC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783A25C0-CC3A-4C75-B152-BDBF798F9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38">
              <a:extLst>
                <a:ext uri="{FF2B5EF4-FFF2-40B4-BE49-F238E27FC236}">
                  <a16:creationId xmlns:a16="http://schemas.microsoft.com/office/drawing/2014/main" id="{E570B743-9980-42AC-B8AA-7131D820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11D88768-6773-4E0D-B360-FE50899C5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1" name="Group 42">
            <a:extLst>
              <a:ext uri="{FF2B5EF4-FFF2-40B4-BE49-F238E27FC236}">
                <a16:creationId xmlns:a16="http://schemas.microsoft.com/office/drawing/2014/main" id="{05357022-FB58-4A5A-9339-D5AB5892DE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52" name="Freeform 43">
              <a:extLst>
                <a:ext uri="{FF2B5EF4-FFF2-40B4-BE49-F238E27FC236}">
                  <a16:creationId xmlns:a16="http://schemas.microsoft.com/office/drawing/2014/main" id="{98642C85-ED80-462C-9AAF-D74E46352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44">
              <a:extLst>
                <a:ext uri="{FF2B5EF4-FFF2-40B4-BE49-F238E27FC236}">
                  <a16:creationId xmlns:a16="http://schemas.microsoft.com/office/drawing/2014/main" id="{B063BC39-6FE7-4B70-AA1D-4D992CDAB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45">
              <a:extLst>
                <a:ext uri="{FF2B5EF4-FFF2-40B4-BE49-F238E27FC236}">
                  <a16:creationId xmlns:a16="http://schemas.microsoft.com/office/drawing/2014/main" id="{DCE2ED70-DE8A-4D43-9526-B1CC8DC21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5" name="Rectangle 46">
              <a:extLst>
                <a:ext uri="{FF2B5EF4-FFF2-40B4-BE49-F238E27FC236}">
                  <a16:creationId xmlns:a16="http://schemas.microsoft.com/office/drawing/2014/main" id="{AD6DC5D3-AFE7-407C-8DEE-73FF6C036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Rectangle 47">
              <a:extLst>
                <a:ext uri="{FF2B5EF4-FFF2-40B4-BE49-F238E27FC236}">
                  <a16:creationId xmlns:a16="http://schemas.microsoft.com/office/drawing/2014/main" id="{F34E1ED6-BAEC-4050-BF11-044B9BC11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48">
              <a:extLst>
                <a:ext uri="{FF2B5EF4-FFF2-40B4-BE49-F238E27FC236}">
                  <a16:creationId xmlns:a16="http://schemas.microsoft.com/office/drawing/2014/main" id="{DA48E332-A500-48B9-AD43-EBBCF4076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49">
              <a:extLst>
                <a:ext uri="{FF2B5EF4-FFF2-40B4-BE49-F238E27FC236}">
                  <a16:creationId xmlns:a16="http://schemas.microsoft.com/office/drawing/2014/main" id="{3B1001BF-D109-43F3-9CEF-5487A5BD4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50">
              <a:extLst>
                <a:ext uri="{FF2B5EF4-FFF2-40B4-BE49-F238E27FC236}">
                  <a16:creationId xmlns:a16="http://schemas.microsoft.com/office/drawing/2014/main" id="{752704EC-9109-4543-A62B-1C0EA3D71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51">
              <a:extLst>
                <a:ext uri="{FF2B5EF4-FFF2-40B4-BE49-F238E27FC236}">
                  <a16:creationId xmlns:a16="http://schemas.microsoft.com/office/drawing/2014/main" id="{2BDC8337-B453-4645-948B-135C11029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314DD651-C039-4F14-90ED-FC79E54EF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53">
              <a:extLst>
                <a:ext uri="{FF2B5EF4-FFF2-40B4-BE49-F238E27FC236}">
                  <a16:creationId xmlns:a16="http://schemas.microsoft.com/office/drawing/2014/main" id="{80E2D614-63BD-427A-9E17-B38E845AF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1723C3CD-0A3E-4604-9B43-506544144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6AB69422-2126-4450-82C5-856374A53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FEBC7B18-B664-4986-BB2E-4FD763C2C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745FB44C-5B9B-4982-AA32-C68E3CEF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68" name="Group 60">
            <a:extLst>
              <a:ext uri="{FF2B5EF4-FFF2-40B4-BE49-F238E27FC236}">
                <a16:creationId xmlns:a16="http://schemas.microsoft.com/office/drawing/2014/main" id="{4824808B-1ED3-4707-A53F-EE65709C40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69" name="Freeform 61">
              <a:extLst>
                <a:ext uri="{FF2B5EF4-FFF2-40B4-BE49-F238E27FC236}">
                  <a16:creationId xmlns:a16="http://schemas.microsoft.com/office/drawing/2014/main" id="{5917FCBB-D33A-42D8-AE20-4A8A75D12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Freeform 62">
              <a:extLst>
                <a:ext uri="{FF2B5EF4-FFF2-40B4-BE49-F238E27FC236}">
                  <a16:creationId xmlns:a16="http://schemas.microsoft.com/office/drawing/2014/main" id="{FF1E6599-D76C-4B34-80A2-FC75E61A2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Rectangle 63">
              <a:extLst>
                <a:ext uri="{FF2B5EF4-FFF2-40B4-BE49-F238E27FC236}">
                  <a16:creationId xmlns:a16="http://schemas.microsoft.com/office/drawing/2014/main" id="{D0DCE48C-A17B-417E-BDAE-7E077CC2F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Rectangle 64">
              <a:extLst>
                <a:ext uri="{FF2B5EF4-FFF2-40B4-BE49-F238E27FC236}">
                  <a16:creationId xmlns:a16="http://schemas.microsoft.com/office/drawing/2014/main" id="{1C913C6F-1FA8-490C-B9A0-BC445BA20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Rectangle 65">
              <a:extLst>
                <a:ext uri="{FF2B5EF4-FFF2-40B4-BE49-F238E27FC236}">
                  <a16:creationId xmlns:a16="http://schemas.microsoft.com/office/drawing/2014/main" id="{DC0402E9-0232-4221-AF33-D088BDA1A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4" name="Rectangle 66">
              <a:extLst>
                <a:ext uri="{FF2B5EF4-FFF2-40B4-BE49-F238E27FC236}">
                  <a16:creationId xmlns:a16="http://schemas.microsoft.com/office/drawing/2014/main" id="{0AFFD6E1-171C-4EBE-9BCE-C693ECE2B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5" name="Rectangle 67">
              <a:extLst>
                <a:ext uri="{FF2B5EF4-FFF2-40B4-BE49-F238E27FC236}">
                  <a16:creationId xmlns:a16="http://schemas.microsoft.com/office/drawing/2014/main" id="{DBC6CC2C-18A5-4575-8B4D-70C85B5D7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6" name="Rectangle 68">
              <a:extLst>
                <a:ext uri="{FF2B5EF4-FFF2-40B4-BE49-F238E27FC236}">
                  <a16:creationId xmlns:a16="http://schemas.microsoft.com/office/drawing/2014/main" id="{612DC958-447E-4B28-B9FB-7B419B6B8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7" name="Rectangle 69">
              <a:extLst>
                <a:ext uri="{FF2B5EF4-FFF2-40B4-BE49-F238E27FC236}">
                  <a16:creationId xmlns:a16="http://schemas.microsoft.com/office/drawing/2014/main" id="{62034EF4-7FAB-45CF-88C2-48FE95D4C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8" name="Rectangle 70">
              <a:extLst>
                <a:ext uri="{FF2B5EF4-FFF2-40B4-BE49-F238E27FC236}">
                  <a16:creationId xmlns:a16="http://schemas.microsoft.com/office/drawing/2014/main" id="{B93E1715-19C5-4619-8D66-BEBA3A199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9" name="Rectangle 71">
              <a:extLst>
                <a:ext uri="{FF2B5EF4-FFF2-40B4-BE49-F238E27FC236}">
                  <a16:creationId xmlns:a16="http://schemas.microsoft.com/office/drawing/2014/main" id="{D39C3A6F-6C81-4A8F-9AB1-5CF288530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0" name="Rectangle 72">
              <a:extLst>
                <a:ext uri="{FF2B5EF4-FFF2-40B4-BE49-F238E27FC236}">
                  <a16:creationId xmlns:a16="http://schemas.microsoft.com/office/drawing/2014/main" id="{2B5F520D-BEF7-4E88-AF94-D749ADEBD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8348517-D2ED-40E7-BD2E-4D157B3C755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82" name="Freeform 95">
            <a:extLst>
              <a:ext uri="{FF2B5EF4-FFF2-40B4-BE49-F238E27FC236}">
                <a16:creationId xmlns:a16="http://schemas.microsoft.com/office/drawing/2014/main" id="{32E975A5-6A63-4A03-8515-012AE8957694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659160A4-F401-4784-A2C3-FF21D650A5E6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1804EB5-6ABA-4F4E-92E2-20554E855F9D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FE3E27-7C28-45F8-9DEC-7033E97F7DA4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F18BF16-1861-41DF-A2EE-7B38B8F939C0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1FC32A4-60EF-49EA-A050-07EF5D31934A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40E22B-7EA9-4699-B2F1-84BFBDDC6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69" t="24720" r="326" b="9428"/>
          <a:stretch/>
        </p:blipFill>
        <p:spPr>
          <a:xfrm>
            <a:off x="1810862" y="2847453"/>
            <a:ext cx="1900448" cy="26995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2D29AE-C46B-4199-A56F-E16E3C477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" t="20000" r="-1" b="20588"/>
          <a:stretch/>
        </p:blipFill>
        <p:spPr>
          <a:xfrm>
            <a:off x="4429786" y="2814792"/>
            <a:ext cx="2085871" cy="269958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61160A7-3ACB-4834-AF22-28A347ACBBB1}"/>
              </a:ext>
            </a:extLst>
          </p:cNvPr>
          <p:cNvSpPr/>
          <p:nvPr/>
        </p:nvSpPr>
        <p:spPr>
          <a:xfrm>
            <a:off x="3920338" y="4030684"/>
            <a:ext cx="339492" cy="26924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FDBB794D-3E96-4379-B023-0E4813110D0C}"/>
              </a:ext>
            </a:extLst>
          </p:cNvPr>
          <p:cNvGrpSpPr/>
          <p:nvPr/>
        </p:nvGrpSpPr>
        <p:grpSpPr>
          <a:xfrm>
            <a:off x="2433834" y="5252129"/>
            <a:ext cx="589922" cy="198902"/>
            <a:chOff x="2317173" y="3180332"/>
            <a:chExt cx="1381991" cy="169783"/>
          </a:xfrm>
        </p:grpSpPr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DF36AAC-D2AD-410C-8C45-6C976055416C}"/>
                </a:ext>
              </a:extLst>
            </p:cNvPr>
            <p:cNvCxnSpPr/>
            <p:nvPr/>
          </p:nvCxnSpPr>
          <p:spPr>
            <a:xfrm>
              <a:off x="2317173" y="3345873"/>
              <a:ext cx="138199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C7C40646-F016-4B58-9291-7A42AF19FB99}"/>
                </a:ext>
              </a:extLst>
            </p:cNvPr>
            <p:cNvCxnSpPr/>
            <p:nvPr/>
          </p:nvCxnSpPr>
          <p:spPr>
            <a:xfrm flipV="1">
              <a:off x="2317173" y="3180332"/>
              <a:ext cx="0" cy="1655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D3BDD28C-64B7-4070-975D-4A1BA8F66599}"/>
                </a:ext>
              </a:extLst>
            </p:cNvPr>
            <p:cNvCxnSpPr/>
            <p:nvPr/>
          </p:nvCxnSpPr>
          <p:spPr>
            <a:xfrm flipV="1">
              <a:off x="3685309" y="3184574"/>
              <a:ext cx="0" cy="1655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0B01B01E-B38E-48E4-9A58-60EB4D2A2329}"/>
                </a:ext>
              </a:extLst>
            </p:cNvPr>
            <p:cNvCxnSpPr/>
            <p:nvPr/>
          </p:nvCxnSpPr>
          <p:spPr>
            <a:xfrm>
              <a:off x="2317173" y="3180332"/>
              <a:ext cx="138199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803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AE1D7D-08A9-4683-9CA0-D17BBA2AEF8D}"/>
              </a:ext>
            </a:extLst>
          </p:cNvPr>
          <p:cNvGrpSpPr/>
          <p:nvPr/>
        </p:nvGrpSpPr>
        <p:grpSpPr>
          <a:xfrm>
            <a:off x="1511299" y="997526"/>
            <a:ext cx="10680699" cy="5860473"/>
            <a:chOff x="1511299" y="410474"/>
            <a:chExt cx="10680699" cy="6447526"/>
          </a:xfrm>
        </p:grpSpPr>
        <p:grpSp>
          <p:nvGrpSpPr>
            <p:cNvPr id="3" name="그룹 2"/>
            <p:cNvGrpSpPr/>
            <p:nvPr/>
          </p:nvGrpSpPr>
          <p:grpSpPr>
            <a:xfrm>
              <a:off x="1511299" y="410474"/>
              <a:ext cx="10680699" cy="6447526"/>
              <a:chOff x="1511299" y="410474"/>
              <a:chExt cx="10680699" cy="6447526"/>
            </a:xfrm>
          </p:grpSpPr>
          <p:sp>
            <p:nvSpPr>
              <p:cNvPr id="6" name="한쪽 모서리가 둥근 사각형 5"/>
              <p:cNvSpPr/>
              <p:nvPr/>
            </p:nvSpPr>
            <p:spPr>
              <a:xfrm flipH="1">
                <a:off x="1511299" y="410474"/>
                <a:ext cx="10680699" cy="6447526"/>
              </a:xfrm>
              <a:prstGeom prst="round1Rect">
                <a:avLst>
                  <a:gd name="adj" fmla="val 8554"/>
                </a:avLst>
              </a:prstGeom>
              <a:solidFill>
                <a:srgbClr val="FFFFFF"/>
              </a:solidFill>
              <a:ln w="19050">
                <a:noFill/>
              </a:ln>
              <a:effectLst>
                <a:outerShdw blurRad="304800" dist="12700" dir="10800000" algn="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1926956" y="1530533"/>
                <a:ext cx="2224073" cy="47636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1000" sy="101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04" name="모서리가 둥근 직사각형 103"/>
              <p:cNvSpPr/>
              <p:nvPr/>
            </p:nvSpPr>
            <p:spPr>
              <a:xfrm>
                <a:off x="2129788" y="1194207"/>
                <a:ext cx="1818407" cy="494270"/>
              </a:xfrm>
              <a:prstGeom prst="roundRect">
                <a:avLst/>
              </a:prstGeom>
              <a:solidFill>
                <a:srgbClr val="47A3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err="1">
                    <a:solidFill>
                      <a:prstClr val="white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유정재</a:t>
                </a:r>
                <a:endParaRPr lang="en-US" altLang="ko-KR" sz="14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3FA00699-5178-465A-9F3F-130CF1431F70}"/>
                  </a:ext>
                </a:extLst>
              </p:cNvPr>
              <p:cNvSpPr/>
              <p:nvPr/>
            </p:nvSpPr>
            <p:spPr>
              <a:xfrm>
                <a:off x="1926956" y="1688477"/>
                <a:ext cx="2433152" cy="1163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rgbClr val="44546A">
                        <a:lumMod val="75000"/>
                      </a:srgb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        &lt;Joint Part&gt;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Coding of xml file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     and java file.</a:t>
                </a:r>
              </a:p>
            </p:txBody>
          </p: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16A6217-41D2-4BB2-86FC-B4662D50F240}"/>
                </a:ext>
              </a:extLst>
            </p:cNvPr>
            <p:cNvSpPr/>
            <p:nvPr/>
          </p:nvSpPr>
          <p:spPr>
            <a:xfrm>
              <a:off x="4458141" y="1530533"/>
              <a:ext cx="2224073" cy="4763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모서리가 둥근 직사각형 103">
              <a:extLst>
                <a:ext uri="{FF2B5EF4-FFF2-40B4-BE49-F238E27FC236}">
                  <a16:creationId xmlns:a16="http://schemas.microsoft.com/office/drawing/2014/main" id="{0F33EE43-C85B-487D-B93C-19A93CA1DCD0}"/>
                </a:ext>
              </a:extLst>
            </p:cNvPr>
            <p:cNvSpPr/>
            <p:nvPr/>
          </p:nvSpPr>
          <p:spPr>
            <a:xfrm>
              <a:off x="4660973" y="1194207"/>
              <a:ext cx="1818407" cy="494270"/>
            </a:xfrm>
            <a:prstGeom prst="roundRect">
              <a:avLst/>
            </a:prstGeom>
            <a:solidFill>
              <a:srgbClr val="47A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임홍재</a:t>
              </a:r>
              <a:endParaRPr lang="en-US" altLang="ko-KR" sz="14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96AB114-7DFA-4645-BC18-3379271182EE}"/>
                </a:ext>
              </a:extLst>
            </p:cNvPr>
            <p:cNvSpPr/>
            <p:nvPr/>
          </p:nvSpPr>
          <p:spPr>
            <a:xfrm>
              <a:off x="6952908" y="1530533"/>
              <a:ext cx="2224073" cy="4763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모서리가 둥근 직사각형 103">
              <a:extLst>
                <a:ext uri="{FF2B5EF4-FFF2-40B4-BE49-F238E27FC236}">
                  <a16:creationId xmlns:a16="http://schemas.microsoft.com/office/drawing/2014/main" id="{0FB81E17-7A70-4B00-901A-673E697E1517}"/>
                </a:ext>
              </a:extLst>
            </p:cNvPr>
            <p:cNvSpPr/>
            <p:nvPr/>
          </p:nvSpPr>
          <p:spPr>
            <a:xfrm>
              <a:off x="7155740" y="1194207"/>
              <a:ext cx="1818407" cy="494270"/>
            </a:xfrm>
            <a:prstGeom prst="roundRect">
              <a:avLst/>
            </a:prstGeom>
            <a:solidFill>
              <a:srgbClr val="47A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김준호</a:t>
              </a:r>
              <a:endParaRPr lang="en-US" altLang="ko-KR" sz="14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0428988-1FF3-4C79-835C-02F7BDBA525F}"/>
                </a:ext>
              </a:extLst>
            </p:cNvPr>
            <p:cNvSpPr/>
            <p:nvPr/>
          </p:nvSpPr>
          <p:spPr>
            <a:xfrm>
              <a:off x="9477846" y="1530533"/>
              <a:ext cx="2224073" cy="4763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모서리가 둥근 직사각형 103">
              <a:extLst>
                <a:ext uri="{FF2B5EF4-FFF2-40B4-BE49-F238E27FC236}">
                  <a16:creationId xmlns:a16="http://schemas.microsoft.com/office/drawing/2014/main" id="{D5B26246-6058-4B87-9559-F52E422E6813}"/>
                </a:ext>
              </a:extLst>
            </p:cNvPr>
            <p:cNvSpPr/>
            <p:nvPr/>
          </p:nvSpPr>
          <p:spPr>
            <a:xfrm>
              <a:off x="9680678" y="1194207"/>
              <a:ext cx="1818407" cy="494270"/>
            </a:xfrm>
            <a:prstGeom prst="roundRect">
              <a:avLst/>
            </a:prstGeom>
            <a:solidFill>
              <a:srgbClr val="47A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이철순</a:t>
              </a:r>
              <a:endParaRPr lang="en-US" altLang="ko-KR" sz="14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C684B47-CFF8-4897-B29C-5727BBEA04D8}"/>
                </a:ext>
              </a:extLst>
            </p:cNvPr>
            <p:cNvSpPr/>
            <p:nvPr/>
          </p:nvSpPr>
          <p:spPr>
            <a:xfrm>
              <a:off x="4451894" y="1699349"/>
              <a:ext cx="2224073" cy="11639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     &lt;Joint Part&gt;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Coding of xml file and java file.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C676BCE1-E66E-4373-B759-FD35D03DC252}"/>
                </a:ext>
              </a:extLst>
            </p:cNvPr>
            <p:cNvSpPr/>
            <p:nvPr/>
          </p:nvSpPr>
          <p:spPr>
            <a:xfrm>
              <a:off x="6946661" y="1688477"/>
              <a:ext cx="2224073" cy="11639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     &lt;Joint Part&gt;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Coding of xml file and java file.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0E8028-927E-469D-B01A-265FB1154B9C}"/>
                </a:ext>
              </a:extLst>
            </p:cNvPr>
            <p:cNvSpPr/>
            <p:nvPr/>
          </p:nvSpPr>
          <p:spPr>
            <a:xfrm>
              <a:off x="9477846" y="1678773"/>
              <a:ext cx="2224073" cy="11639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    &lt;Joint Part&gt;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Coding of xml file and java file.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D98E8B6-C1DB-4D2E-9080-D6854D78B2FB}"/>
                </a:ext>
              </a:extLst>
            </p:cNvPr>
            <p:cNvSpPr/>
            <p:nvPr/>
          </p:nvSpPr>
          <p:spPr>
            <a:xfrm>
              <a:off x="1884291" y="3306564"/>
              <a:ext cx="2266738" cy="2586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 &lt;Individual Part&gt;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Firebase construction and management (Implementing all parts that need database)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Making final ppt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D114522-1BD6-414C-BBA9-1A405DE75238}"/>
                </a:ext>
              </a:extLst>
            </p:cNvPr>
            <p:cNvSpPr/>
            <p:nvPr/>
          </p:nvSpPr>
          <p:spPr>
            <a:xfrm>
              <a:off x="4399910" y="3314159"/>
              <a:ext cx="2224073" cy="2230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 &lt;Individual Part&gt;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Implementing image processing (grab cut) and </a:t>
              </a:r>
              <a:r>
                <a:rPr lang="en-US" altLang="ko-KR" sz="14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gridview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enumeration</a:t>
              </a:r>
            </a:p>
            <a:p>
              <a:pPr lvl="0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-     Making final ppt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22AF5AE-CE85-418E-B976-89D94E5A43ED}"/>
                </a:ext>
              </a:extLst>
            </p:cNvPr>
            <p:cNvSpPr/>
            <p:nvPr/>
          </p:nvSpPr>
          <p:spPr>
            <a:xfrm>
              <a:off x="6948743" y="3314158"/>
              <a:ext cx="2224073" cy="2230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 &lt;Individual Part&gt;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Designing all parts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Making Initial and final wiki pages</a:t>
              </a:r>
            </a:p>
            <a:p>
              <a:pPr marL="285750" lvl="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Making proposal ppt </a:t>
              </a:r>
              <a:endParaRPr lang="en-US" altLang="ko-KR" sz="1500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E3B3C7E-EAEA-4A7E-8CE8-D12E4134B0A5}"/>
                </a:ext>
              </a:extLst>
            </p:cNvPr>
            <p:cNvSpPr/>
            <p:nvPr/>
          </p:nvSpPr>
          <p:spPr>
            <a:xfrm>
              <a:off x="9523427" y="2951025"/>
              <a:ext cx="2224073" cy="2941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&lt;Individual Part&gt;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Implementing picture uploading  and model functions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Connecting all activities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Making progress ppt</a:t>
              </a:r>
            </a:p>
          </p:txBody>
        </p:sp>
      </p:grpSp>
      <p:sp>
        <p:nvSpPr>
          <p:cNvPr id="101" name="모서리가 둥근 직사각형 6">
            <a:extLst>
              <a:ext uri="{FF2B5EF4-FFF2-40B4-BE49-F238E27FC236}">
                <a16:creationId xmlns:a16="http://schemas.microsoft.com/office/drawing/2014/main" id="{E7FABBFD-7A4A-4CA4-8D24-39D1D1E30E9D}"/>
              </a:ext>
            </a:extLst>
          </p:cNvPr>
          <p:cNvSpPr/>
          <p:nvPr/>
        </p:nvSpPr>
        <p:spPr>
          <a:xfrm>
            <a:off x="609126" y="851691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27" name="Group 25">
            <a:extLst>
              <a:ext uri="{FF2B5EF4-FFF2-40B4-BE49-F238E27FC236}">
                <a16:creationId xmlns:a16="http://schemas.microsoft.com/office/drawing/2014/main" id="{E1C48579-4F89-49AF-A57C-0C0F1D6187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3113" y="2225876"/>
            <a:ext cx="172622" cy="172662"/>
            <a:chOff x="1684" y="5"/>
            <a:chExt cx="4312" cy="4313"/>
          </a:xfrm>
          <a:solidFill>
            <a:schemeClr val="bg1"/>
          </a:solidFill>
        </p:grpSpPr>
        <p:sp>
          <p:nvSpPr>
            <p:cNvPr id="129" name="Freeform 26">
              <a:extLst>
                <a:ext uri="{FF2B5EF4-FFF2-40B4-BE49-F238E27FC236}">
                  <a16:creationId xmlns:a16="http://schemas.microsoft.com/office/drawing/2014/main" id="{8B9F981F-D218-47A3-9349-37C75536F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403C59BF-8F67-4612-B498-0A95EE4A3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196E8D58-ABDA-4739-BF02-F8EBF0BDC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8179F9A4-09C7-4969-9623-13E49C52B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B5064C9E-E0E5-46D2-B5FB-4D471A259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7D97726E-2F5B-45AD-919A-3827E650C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0" name="Rectangle 32">
              <a:extLst>
                <a:ext uri="{FF2B5EF4-FFF2-40B4-BE49-F238E27FC236}">
                  <a16:creationId xmlns:a16="http://schemas.microsoft.com/office/drawing/2014/main" id="{1F776C78-03E6-45F1-8A33-12562A7E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Rectangle 33">
              <a:extLst>
                <a:ext uri="{FF2B5EF4-FFF2-40B4-BE49-F238E27FC236}">
                  <a16:creationId xmlns:a16="http://schemas.microsoft.com/office/drawing/2014/main" id="{1D4A0D65-D512-4F01-B483-002597CDE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408B8C36-3CA8-4A7D-8D13-687BC285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E4680CAD-5E89-4123-AA80-CEB84A53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DC6A4C55-E422-4D5B-B692-D48979498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ED8B7176-BB21-47F5-AA8C-B6ECE33F3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38">
              <a:extLst>
                <a:ext uri="{FF2B5EF4-FFF2-40B4-BE49-F238E27FC236}">
                  <a16:creationId xmlns:a16="http://schemas.microsoft.com/office/drawing/2014/main" id="{0BC04F09-5CBB-4F76-B401-832899592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7453CCBF-DA78-446F-A959-0A26961F4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48" name="Group 60">
            <a:extLst>
              <a:ext uri="{FF2B5EF4-FFF2-40B4-BE49-F238E27FC236}">
                <a16:creationId xmlns:a16="http://schemas.microsoft.com/office/drawing/2014/main" id="{0D0AE4F3-54E2-4A8F-AA86-1B7EF48729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81419" y="1123117"/>
            <a:ext cx="173625" cy="173585"/>
            <a:chOff x="1680" y="2"/>
            <a:chExt cx="4319" cy="4318"/>
          </a:xfrm>
          <a:solidFill>
            <a:srgbClr val="111769">
              <a:alpha val="54000"/>
            </a:srgbClr>
          </a:solidFill>
        </p:grpSpPr>
        <p:sp>
          <p:nvSpPr>
            <p:cNvPr id="149" name="Freeform 61">
              <a:extLst>
                <a:ext uri="{FF2B5EF4-FFF2-40B4-BE49-F238E27FC236}">
                  <a16:creationId xmlns:a16="http://schemas.microsoft.com/office/drawing/2014/main" id="{058F87CD-A51A-4304-8569-81CCB448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Freeform 62">
              <a:extLst>
                <a:ext uri="{FF2B5EF4-FFF2-40B4-BE49-F238E27FC236}">
                  <a16:creationId xmlns:a16="http://schemas.microsoft.com/office/drawing/2014/main" id="{FB261C67-2ADA-436F-892F-053A0068B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Rectangle 63">
              <a:extLst>
                <a:ext uri="{FF2B5EF4-FFF2-40B4-BE49-F238E27FC236}">
                  <a16:creationId xmlns:a16="http://schemas.microsoft.com/office/drawing/2014/main" id="{0A3E33A1-F9A7-4BBB-AD99-79217249D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777B068C-965C-4ECC-95EC-4E9A02770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Rectangle 65">
              <a:extLst>
                <a:ext uri="{FF2B5EF4-FFF2-40B4-BE49-F238E27FC236}">
                  <a16:creationId xmlns:a16="http://schemas.microsoft.com/office/drawing/2014/main" id="{87E31423-D25A-47EE-944D-DAF3F0F14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66">
              <a:extLst>
                <a:ext uri="{FF2B5EF4-FFF2-40B4-BE49-F238E27FC236}">
                  <a16:creationId xmlns:a16="http://schemas.microsoft.com/office/drawing/2014/main" id="{075906C0-0FC7-4FC1-8EF5-599E3D66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5" name="Rectangle 67">
              <a:extLst>
                <a:ext uri="{FF2B5EF4-FFF2-40B4-BE49-F238E27FC236}">
                  <a16:creationId xmlns:a16="http://schemas.microsoft.com/office/drawing/2014/main" id="{3587325E-227A-461B-BFA8-DCCC61F06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6" name="Rectangle 68">
              <a:extLst>
                <a:ext uri="{FF2B5EF4-FFF2-40B4-BE49-F238E27FC236}">
                  <a16:creationId xmlns:a16="http://schemas.microsoft.com/office/drawing/2014/main" id="{55DEEE4B-0553-4501-BC40-8A5FC6AEC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Rectangle 69">
              <a:extLst>
                <a:ext uri="{FF2B5EF4-FFF2-40B4-BE49-F238E27FC236}">
                  <a16:creationId xmlns:a16="http://schemas.microsoft.com/office/drawing/2014/main" id="{42C633DA-A718-4231-8E7B-11A098CDE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70">
              <a:extLst>
                <a:ext uri="{FF2B5EF4-FFF2-40B4-BE49-F238E27FC236}">
                  <a16:creationId xmlns:a16="http://schemas.microsoft.com/office/drawing/2014/main" id="{B3519ADA-E442-4FCE-A660-AD7F9342A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71">
              <a:extLst>
                <a:ext uri="{FF2B5EF4-FFF2-40B4-BE49-F238E27FC236}">
                  <a16:creationId xmlns:a16="http://schemas.microsoft.com/office/drawing/2014/main" id="{D58D3BF4-E570-4268-9F0C-CAA78B8C7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72">
              <a:extLst>
                <a:ext uri="{FF2B5EF4-FFF2-40B4-BE49-F238E27FC236}">
                  <a16:creationId xmlns:a16="http://schemas.microsoft.com/office/drawing/2014/main" id="{271DC2D5-7E9C-4861-AD31-6B7BC322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C665E87-6635-4BAE-A896-EEB7545FB290}"/>
              </a:ext>
            </a:extLst>
          </p:cNvPr>
          <p:cNvSpPr/>
          <p:nvPr/>
        </p:nvSpPr>
        <p:spPr>
          <a:xfrm>
            <a:off x="636926" y="2488995"/>
            <a:ext cx="625492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Wiki page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B21329A-CE68-4191-A8D4-2D1AB7B86D3C}"/>
              </a:ext>
            </a:extLst>
          </p:cNvPr>
          <p:cNvSpPr/>
          <p:nvPr/>
        </p:nvSpPr>
        <p:spPr>
          <a:xfrm>
            <a:off x="627566" y="1338148"/>
            <a:ext cx="702436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Member did</a:t>
            </a:r>
          </a:p>
        </p:txBody>
      </p:sp>
    </p:spTree>
    <p:extLst>
      <p:ext uri="{BB962C8B-B14F-4D97-AF65-F5344CB8AC3E}">
        <p14:creationId xmlns:p14="http://schemas.microsoft.com/office/powerpoint/2010/main" val="309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5" name="모서리가 둥근 직사각형 6">
            <a:extLst>
              <a:ext uri="{FF2B5EF4-FFF2-40B4-BE49-F238E27FC236}">
                <a16:creationId xmlns:a16="http://schemas.microsoft.com/office/drawing/2014/main" id="{93BCFA09-2F0E-410F-8BE6-82E437AAE514}"/>
              </a:ext>
            </a:extLst>
          </p:cNvPr>
          <p:cNvSpPr/>
          <p:nvPr/>
        </p:nvSpPr>
        <p:spPr>
          <a:xfrm>
            <a:off x="600836" y="1600408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59" name="Group 25">
            <a:extLst>
              <a:ext uri="{FF2B5EF4-FFF2-40B4-BE49-F238E27FC236}">
                <a16:creationId xmlns:a16="http://schemas.microsoft.com/office/drawing/2014/main" id="{2526A2D1-C4CE-4FD9-BED0-85800A3972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87398" y="1850162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60" name="Freeform 26">
              <a:extLst>
                <a:ext uri="{FF2B5EF4-FFF2-40B4-BE49-F238E27FC236}">
                  <a16:creationId xmlns:a16="http://schemas.microsoft.com/office/drawing/2014/main" id="{24750612-0DF1-4140-A61B-B300C412DA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6B7B918E-FFF8-42E0-8E0B-B56CC429D8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Freeform 28">
              <a:extLst>
                <a:ext uri="{FF2B5EF4-FFF2-40B4-BE49-F238E27FC236}">
                  <a16:creationId xmlns:a16="http://schemas.microsoft.com/office/drawing/2014/main" id="{1909AC4A-EEDB-4863-929C-2AF8E9099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Freeform 29">
              <a:extLst>
                <a:ext uri="{FF2B5EF4-FFF2-40B4-BE49-F238E27FC236}">
                  <a16:creationId xmlns:a16="http://schemas.microsoft.com/office/drawing/2014/main" id="{62AB7818-E7E5-49B4-945D-825CCBD52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Freeform 30">
              <a:extLst>
                <a:ext uri="{FF2B5EF4-FFF2-40B4-BE49-F238E27FC236}">
                  <a16:creationId xmlns:a16="http://schemas.microsoft.com/office/drawing/2014/main" id="{8A41A6E9-AD35-4616-8DB4-63B6AD0F6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Freeform 31">
              <a:extLst>
                <a:ext uri="{FF2B5EF4-FFF2-40B4-BE49-F238E27FC236}">
                  <a16:creationId xmlns:a16="http://schemas.microsoft.com/office/drawing/2014/main" id="{D72D0DAF-B7CE-4198-BF40-9C5078F6B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32">
              <a:extLst>
                <a:ext uri="{FF2B5EF4-FFF2-40B4-BE49-F238E27FC236}">
                  <a16:creationId xmlns:a16="http://schemas.microsoft.com/office/drawing/2014/main" id="{2163D7C6-D982-4578-B472-2B6DFA325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33">
              <a:extLst>
                <a:ext uri="{FF2B5EF4-FFF2-40B4-BE49-F238E27FC236}">
                  <a16:creationId xmlns:a16="http://schemas.microsoft.com/office/drawing/2014/main" id="{CE5A2282-7391-4A41-9B71-5F12BF460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8" name="Freeform 34">
              <a:extLst>
                <a:ext uri="{FF2B5EF4-FFF2-40B4-BE49-F238E27FC236}">
                  <a16:creationId xmlns:a16="http://schemas.microsoft.com/office/drawing/2014/main" id="{1004894E-6C6C-4BA2-A438-DE7AA1092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9" name="Freeform 35">
              <a:extLst>
                <a:ext uri="{FF2B5EF4-FFF2-40B4-BE49-F238E27FC236}">
                  <a16:creationId xmlns:a16="http://schemas.microsoft.com/office/drawing/2014/main" id="{31AC7C37-A964-4904-AFB3-E01654C14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Freeform 36">
              <a:extLst>
                <a:ext uri="{FF2B5EF4-FFF2-40B4-BE49-F238E27FC236}">
                  <a16:creationId xmlns:a16="http://schemas.microsoft.com/office/drawing/2014/main" id="{C59D9C6D-009F-4AA6-ADE6-227504095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Freeform 37">
              <a:extLst>
                <a:ext uri="{FF2B5EF4-FFF2-40B4-BE49-F238E27FC236}">
                  <a16:creationId xmlns:a16="http://schemas.microsoft.com/office/drawing/2014/main" id="{71FF60B4-DBC3-4C3E-ADDB-881181645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2" name="Rectangle 38">
              <a:extLst>
                <a:ext uri="{FF2B5EF4-FFF2-40B4-BE49-F238E27FC236}">
                  <a16:creationId xmlns:a16="http://schemas.microsoft.com/office/drawing/2014/main" id="{17E5B24D-7166-4B5F-A26F-944A72957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3" name="Freeform 39">
              <a:extLst>
                <a:ext uri="{FF2B5EF4-FFF2-40B4-BE49-F238E27FC236}">
                  <a16:creationId xmlns:a16="http://schemas.microsoft.com/office/drawing/2014/main" id="{6E561138-7710-485A-AD0F-CE38360D4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74" name="Group 60">
            <a:extLst>
              <a:ext uri="{FF2B5EF4-FFF2-40B4-BE49-F238E27FC236}">
                <a16:creationId xmlns:a16="http://schemas.microsoft.com/office/drawing/2014/main" id="{2827CEE5-994E-4496-AF80-4CD2E5C5E71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81128" y="990984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id="{DB3BB775-F1D7-4E9A-A325-EEF43C4E5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id="{8D2C3F2A-DBB2-497B-A6D2-50E5972456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7" name="Rectangle 63">
              <a:extLst>
                <a:ext uri="{FF2B5EF4-FFF2-40B4-BE49-F238E27FC236}">
                  <a16:creationId xmlns:a16="http://schemas.microsoft.com/office/drawing/2014/main" id="{E3ABCE2C-543F-484F-9552-02C574DEA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8" name="Rectangle 64">
              <a:extLst>
                <a:ext uri="{FF2B5EF4-FFF2-40B4-BE49-F238E27FC236}">
                  <a16:creationId xmlns:a16="http://schemas.microsoft.com/office/drawing/2014/main" id="{BD5AD84D-EE1C-42F7-A69F-216EC653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9" name="Rectangle 65">
              <a:extLst>
                <a:ext uri="{FF2B5EF4-FFF2-40B4-BE49-F238E27FC236}">
                  <a16:creationId xmlns:a16="http://schemas.microsoft.com/office/drawing/2014/main" id="{59B1CFE8-DEB5-45C2-B994-739502815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0" name="Rectangle 66">
              <a:extLst>
                <a:ext uri="{FF2B5EF4-FFF2-40B4-BE49-F238E27FC236}">
                  <a16:creationId xmlns:a16="http://schemas.microsoft.com/office/drawing/2014/main" id="{28783DAA-18E8-466B-87CF-CFDFF5A07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1" name="Rectangle 67">
              <a:extLst>
                <a:ext uri="{FF2B5EF4-FFF2-40B4-BE49-F238E27FC236}">
                  <a16:creationId xmlns:a16="http://schemas.microsoft.com/office/drawing/2014/main" id="{93240096-257A-43EC-8518-F7AF50D57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2" name="Rectangle 68">
              <a:extLst>
                <a:ext uri="{FF2B5EF4-FFF2-40B4-BE49-F238E27FC236}">
                  <a16:creationId xmlns:a16="http://schemas.microsoft.com/office/drawing/2014/main" id="{4EAF4F2D-9762-449E-8D6A-542A49F27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3" name="Rectangle 69">
              <a:extLst>
                <a:ext uri="{FF2B5EF4-FFF2-40B4-BE49-F238E27FC236}">
                  <a16:creationId xmlns:a16="http://schemas.microsoft.com/office/drawing/2014/main" id="{7EEBB8C1-A0F7-4DFD-82C8-58DCA86D9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4" name="Rectangle 70">
              <a:extLst>
                <a:ext uri="{FF2B5EF4-FFF2-40B4-BE49-F238E27FC236}">
                  <a16:creationId xmlns:a16="http://schemas.microsoft.com/office/drawing/2014/main" id="{E0684670-7F9D-47B5-BF80-6567D0EFE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5" name="Rectangle 71">
              <a:extLst>
                <a:ext uri="{FF2B5EF4-FFF2-40B4-BE49-F238E27FC236}">
                  <a16:creationId xmlns:a16="http://schemas.microsoft.com/office/drawing/2014/main" id="{5FD8537A-C067-4ED9-BB63-2BFFC7A7B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6" name="Rectangle 72">
              <a:extLst>
                <a:ext uri="{FF2B5EF4-FFF2-40B4-BE49-F238E27FC236}">
                  <a16:creationId xmlns:a16="http://schemas.microsoft.com/office/drawing/2014/main" id="{F2B870F5-C961-4783-9A32-3E683A2AE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379374-FA6F-4518-8AA7-1EFA2B0D538D}"/>
              </a:ext>
            </a:extLst>
          </p:cNvPr>
          <p:cNvSpPr/>
          <p:nvPr/>
        </p:nvSpPr>
        <p:spPr>
          <a:xfrm>
            <a:off x="651211" y="2113281"/>
            <a:ext cx="625492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1117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Wiki page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36A2179-9445-4E94-994F-040AC94BCDFB}"/>
              </a:ext>
            </a:extLst>
          </p:cNvPr>
          <p:cNvSpPr/>
          <p:nvPr/>
        </p:nvSpPr>
        <p:spPr>
          <a:xfrm>
            <a:off x="627275" y="1206015"/>
            <a:ext cx="702436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Member did</a:t>
            </a:r>
          </a:p>
        </p:txBody>
      </p:sp>
      <p:sp>
        <p:nvSpPr>
          <p:cNvPr id="6" name="한쪽 모서리가 둥근 사각형 5"/>
          <p:cNvSpPr/>
          <p:nvPr/>
        </p:nvSpPr>
        <p:spPr>
          <a:xfrm flipH="1">
            <a:off x="1511299" y="990984"/>
            <a:ext cx="10680699" cy="5895296"/>
          </a:xfrm>
          <a:prstGeom prst="round1Rect">
            <a:avLst>
              <a:gd name="adj" fmla="val 8554"/>
            </a:avLst>
          </a:prstGeom>
          <a:solidFill>
            <a:srgbClr val="F9F8FE"/>
          </a:solidFill>
          <a:ln w="19050">
            <a:noFill/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7D179-1059-4401-B92A-150E4CFF9474}"/>
              </a:ext>
            </a:extLst>
          </p:cNvPr>
          <p:cNvSpPr/>
          <p:nvPr/>
        </p:nvSpPr>
        <p:spPr>
          <a:xfrm>
            <a:off x="3397727" y="5662067"/>
            <a:ext cx="7282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  <a:hlinkClick r:id="rId2"/>
              </a:rPr>
              <a:t>https://github.com/KimJunho97/Mobile_Programming_Term_Project.wiki.git</a:t>
            </a:r>
            <a:endParaRPr lang="ko-KR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32648-1870-4DA2-A720-1285DEBFB59D}"/>
              </a:ext>
            </a:extLst>
          </p:cNvPr>
          <p:cNvSpPr txBox="1"/>
          <p:nvPr/>
        </p:nvSpPr>
        <p:spPr>
          <a:xfrm>
            <a:off x="2165683" y="5772887"/>
            <a:ext cx="114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haroni" panose="02010803020104030203" pitchFamily="2" charset="-79"/>
                <a:cs typeface="Aharoni" panose="02010803020104030203" pitchFamily="2" charset="-79"/>
              </a:rPr>
              <a:t>wikiURL</a:t>
            </a:r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ko-KR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1D4D5-C95E-47F4-8B00-E0FEAD628D01}"/>
              </a:ext>
            </a:extLst>
          </p:cNvPr>
          <p:cNvSpPr txBox="1"/>
          <p:nvPr/>
        </p:nvSpPr>
        <p:spPr>
          <a:xfrm>
            <a:off x="2061469" y="6313829"/>
            <a:ext cx="134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haroni" panose="02010803020104030203" pitchFamily="2" charset="-79"/>
                <a:cs typeface="Aharoni" panose="02010803020104030203" pitchFamily="2" charset="-79"/>
              </a:rPr>
              <a:t>DemoURL</a:t>
            </a:r>
            <a:r>
              <a:rPr lang="en-US" altLang="ko-KR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endParaRPr lang="ko-KR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B99B42-3F8C-48E9-B6DF-C8E3CE0F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235" y="1224588"/>
            <a:ext cx="3381266" cy="4430158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DBBDA2-FA62-4B47-B953-82B32B023A20}"/>
              </a:ext>
            </a:extLst>
          </p:cNvPr>
          <p:cNvSpPr/>
          <p:nvPr/>
        </p:nvSpPr>
        <p:spPr>
          <a:xfrm>
            <a:off x="3397726" y="6247270"/>
            <a:ext cx="7282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https://www.youtube.com/watch?v=ULXj8qkyqBM&amp;feature=youtu.be</a:t>
            </a:r>
            <a:endParaRPr lang="ko-KR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EBA298-29C9-4951-9770-DE667250D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619" y="1224587"/>
            <a:ext cx="3610534" cy="44374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0B1C3B-FE01-4FC6-A5F9-525C6841E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153" y="1240733"/>
            <a:ext cx="3132081" cy="44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1511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47011" y="492463"/>
            <a:ext cx="59690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7" name="Group 75"/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68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9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0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1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2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3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4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5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6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7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8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9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3" name="Group 25"/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chemeClr val="bg1">
              <a:alpha val="54000"/>
            </a:schemeClr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8" name="Group 42"/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rgbClr val="FFFFFF">
              <a:alpha val="54000"/>
            </a:srgbClr>
          </a:solidFill>
        </p:grpSpPr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4" name="Group 60"/>
          <p:cNvGrpSpPr>
            <a:grpSpLocks noChangeAspect="1"/>
          </p:cNvGrpSpPr>
          <p:nvPr/>
        </p:nvGrpSpPr>
        <p:grpSpPr bwMode="auto">
          <a:xfrm>
            <a:off x="856269" y="1655618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5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6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9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1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5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6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6" name="한쪽 모서리가 둥근 사각형 5"/>
          <p:cNvSpPr/>
          <p:nvPr/>
        </p:nvSpPr>
        <p:spPr>
          <a:xfrm flipH="1">
            <a:off x="1510587" y="927100"/>
            <a:ext cx="10681410" cy="5930900"/>
          </a:xfrm>
          <a:prstGeom prst="round1Rect">
            <a:avLst>
              <a:gd name="adj" fmla="val 8554"/>
            </a:avLst>
          </a:prstGeom>
          <a:solidFill>
            <a:srgbClr val="F7F6FC"/>
          </a:solidFill>
          <a:ln w="19050">
            <a:solidFill>
              <a:srgbClr val="142358"/>
            </a:solidFill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171142-694D-4A78-9F73-D3C4B2B3786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1388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83" name="Freeform 95">
            <a:extLst>
              <a:ext uri="{FF2B5EF4-FFF2-40B4-BE49-F238E27FC236}">
                <a16:creationId xmlns:a16="http://schemas.microsoft.com/office/drawing/2014/main" id="{5B6FC48C-1B14-458E-B4A3-799C9143FFA7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2138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D34DE63-9289-415E-91B3-9ED81DD7E793}"/>
              </a:ext>
            </a:extLst>
          </p:cNvPr>
          <p:cNvGrpSpPr/>
          <p:nvPr/>
        </p:nvGrpSpPr>
        <p:grpSpPr>
          <a:xfrm>
            <a:off x="1770493" y="1655618"/>
            <a:ext cx="4139254" cy="4541520"/>
            <a:chOff x="1770493" y="1655618"/>
            <a:chExt cx="4139254" cy="454152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F1731CE0-F213-4C2A-92D2-7FB1832D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67" b="97176" l="10000" r="90000">
                          <a14:foregroundMark x1="21831" y1="11553" x2="28310" y2="2567"/>
                          <a14:foregroundMark x1="28310" y1="2567" x2="39718" y2="1412"/>
                          <a14:foregroundMark x1="39718" y1="1412" x2="75915" y2="4236"/>
                          <a14:foregroundMark x1="75915" y1="4236" x2="78732" y2="70218"/>
                          <a14:foregroundMark x1="78732" y1="70218" x2="78310" y2="92555"/>
                          <a14:foregroundMark x1="78310" y1="92555" x2="68310" y2="98973"/>
                          <a14:foregroundMark x1="68310" y1="98973" x2="32113" y2="98588"/>
                          <a14:foregroundMark x1="32113" y1="98588" x2="22535" y2="92811"/>
                          <a14:foregroundMark x1="22535" y1="92811" x2="21127" y2="9114"/>
                          <a14:foregroundMark x1="21831" y1="7959" x2="47606" y2="3466"/>
                          <a14:foregroundMark x1="47606" y1="3466" x2="60704" y2="3723"/>
                          <a14:foregroundMark x1="60704" y1="3723" x2="71831" y2="7060"/>
                          <a14:foregroundMark x1="71831" y1="7060" x2="77606" y2="39153"/>
                          <a14:foregroundMark x1="77606" y1="39153" x2="73380" y2="85109"/>
                          <a14:foregroundMark x1="73380" y1="85109" x2="66479" y2="93838"/>
                          <a14:foregroundMark x1="66479" y1="93838" x2="52958" y2="96021"/>
                          <a14:foregroundMark x1="52958" y1="96021" x2="40845" y2="94865"/>
                          <a14:foregroundMark x1="40845" y1="94865" x2="31972" y2="87933"/>
                          <a14:foregroundMark x1="31972" y1="87933" x2="25493" y2="65854"/>
                          <a14:foregroundMark x1="25493" y1="65854" x2="31268" y2="7189"/>
                          <a14:foregroundMark x1="23239" y1="96534" x2="41690" y2="97176"/>
                          <a14:foregroundMark x1="33944" y1="2824" x2="46901" y2="2567"/>
                          <a14:foregroundMark x1="46901" y1="2567" x2="57324" y2="2567"/>
                          <a14:foregroundMark x1="42113" y1="7189" x2="55352" y2="7189"/>
                          <a14:foregroundMark x1="55352" y1="7189" x2="56620" y2="6547"/>
                          <a14:foregroundMark x1="78873" y1="12067" x2="79155" y2="387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493" y="1655618"/>
              <a:ext cx="4139254" cy="4541520"/>
            </a:xfrm>
            <a:prstGeom prst="rect">
              <a:avLst/>
            </a:prstGeom>
          </p:spPr>
        </p:pic>
        <p:pic>
          <p:nvPicPr>
            <p:cNvPr id="101" name="그림 10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7B86427-CFCF-4BFA-B416-D01E4C8A7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379" y="3059989"/>
              <a:ext cx="1407755" cy="1407755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F6A5E-F780-4740-8E1F-D8D67E429854}"/>
                </a:ext>
              </a:extLst>
            </p:cNvPr>
            <p:cNvSpPr txBox="1"/>
            <p:nvPr/>
          </p:nvSpPr>
          <p:spPr>
            <a:xfrm>
              <a:off x="3311315" y="4433985"/>
              <a:ext cx="1044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CloseT</a:t>
              </a:r>
              <a:endParaRPr lang="ko-KR" altLang="en-US" b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945626C-253D-457A-8B9D-66686F8C8A87}"/>
              </a:ext>
            </a:extLst>
          </p:cNvPr>
          <p:cNvGrpSpPr/>
          <p:nvPr/>
        </p:nvGrpSpPr>
        <p:grpSpPr>
          <a:xfrm>
            <a:off x="6152105" y="3257920"/>
            <a:ext cx="5248552" cy="1026767"/>
            <a:chOff x="3635966" y="2300274"/>
            <a:chExt cx="5248552" cy="1026767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A757927-DA5C-4D7A-8107-C7CC2D924E62}"/>
                </a:ext>
              </a:extLst>
            </p:cNvPr>
            <p:cNvSpPr/>
            <p:nvPr/>
          </p:nvSpPr>
          <p:spPr>
            <a:xfrm>
              <a:off x="4259534" y="2300274"/>
              <a:ext cx="37224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ea typeface="배달의민족 주아" panose="02020603020101020101" pitchFamily="18" charset="-127"/>
                  <a:cs typeface="Aharoni" panose="02010803020104030203" pitchFamily="2" charset="-79"/>
                </a:rPr>
                <a:t>CloseT</a:t>
              </a: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ea typeface="배달의민족 주아" panose="02020603020101020101" pitchFamily="18" charset="-127"/>
                  <a:cs typeface="Aharoni" panose="02010803020104030203" pitchFamily="2" charset="-79"/>
                </a:rPr>
                <a:t>:  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ea typeface="배달의민족 주아" panose="02020603020101020101" pitchFamily="18" charset="-127"/>
                  <a:cs typeface="Aharoni" panose="02010803020104030203" pitchFamily="2" charset="-79"/>
                </a:rPr>
                <a:t>당신의 옷장에 가까이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CE53436-FEEC-4DA1-9D92-035EDACC7744}"/>
                </a:ext>
              </a:extLst>
            </p:cNvPr>
            <p:cNvSpPr/>
            <p:nvPr/>
          </p:nvSpPr>
          <p:spPr>
            <a:xfrm>
              <a:off x="3635966" y="2933087"/>
              <a:ext cx="5248552" cy="393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ea typeface="나눔고딕" panose="020D0604000000000000" pitchFamily="50" charset="-127"/>
                  <a:cs typeface="Aharoni" panose="02010803020104030203" pitchFamily="2" charset="-79"/>
                </a:rPr>
                <a:t>Clothes Management &amp; Stylist Recommendation App</a:t>
              </a: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1DF620C-A9DD-4F5C-9584-A485BB178777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2328BF0-6171-49E9-965A-42C9D9CFD404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308569D-CA9E-401E-B977-AB1305A53FBA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6F1503B-0DFD-4D20-8AF6-3601207562E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BB55584-9FF6-4FEC-AD17-FBACE28E1192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63485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9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 flipV="1">
            <a:off x="6108248" y="2555771"/>
            <a:ext cx="597160" cy="3169295"/>
          </a:xfrm>
          <a:prstGeom prst="round2SameRect">
            <a:avLst>
              <a:gd name="adj1" fmla="val 151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 rot="16200000">
            <a:off x="4257675" y="3874496"/>
            <a:ext cx="597161" cy="531845"/>
          </a:xfrm>
          <a:prstGeom prst="round2Same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5702903" y="4052780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18" name="Group 12"/>
          <p:cNvGrpSpPr>
            <a:grpSpLocks noChangeAspect="1"/>
          </p:cNvGrpSpPr>
          <p:nvPr/>
        </p:nvGrpSpPr>
        <p:grpSpPr bwMode="auto">
          <a:xfrm>
            <a:off x="5019691" y="4055045"/>
            <a:ext cx="229344" cy="182438"/>
            <a:chOff x="6124" y="305"/>
            <a:chExt cx="841" cy="6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1A7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22" name="Freeform 36"/>
          <p:cNvSpPr>
            <a:spLocks noEditPoints="1"/>
          </p:cNvSpPr>
          <p:nvPr/>
        </p:nvSpPr>
        <p:spPr bwMode="auto">
          <a:xfrm>
            <a:off x="7549399" y="4050896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3" name="자유형 22"/>
          <p:cNvSpPr>
            <a:spLocks/>
          </p:cNvSpPr>
          <p:nvPr/>
        </p:nvSpPr>
        <p:spPr bwMode="auto">
          <a:xfrm>
            <a:off x="6924815" y="4071559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 rot="10800000" flipH="1" flipV="1">
            <a:off x="6298447" y="4069795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448255" y="4067134"/>
            <a:ext cx="216000" cy="157689"/>
            <a:chOff x="444218" y="523875"/>
            <a:chExt cx="216000" cy="157689"/>
          </a:xfrm>
          <a:solidFill>
            <a:schemeClr val="bg1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444218" y="523875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44218" y="593719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44218" y="663564"/>
              <a:ext cx="216000" cy="18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00412" y="2100501"/>
            <a:ext cx="5591176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맑은 고딕" panose="020B0503020000020004" pitchFamily="50" charset="-127"/>
                <a:cs typeface="Aharoni" panose="02010803020104030203" pitchFamily="2" charset="-79"/>
              </a:rPr>
              <a:t>Thank you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420439"/>
              </p:ext>
            </p:extLst>
          </p:nvPr>
        </p:nvGraphicFramePr>
        <p:xfrm>
          <a:off x="4825191" y="3841510"/>
          <a:ext cx="639799" cy="59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01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73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6" name="모서리가 둥근 직사각형 6">
            <a:extLst>
              <a:ext uri="{FF2B5EF4-FFF2-40B4-BE49-F238E27FC236}">
                <a16:creationId xmlns:a16="http://schemas.microsoft.com/office/drawing/2014/main" id="{E4546400-6864-437E-BA41-A049CD9E8C8C}"/>
              </a:ext>
            </a:extLst>
          </p:cNvPr>
          <p:cNvSpPr/>
          <p:nvPr/>
        </p:nvSpPr>
        <p:spPr>
          <a:xfrm>
            <a:off x="609053" y="1403869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7" name="Group 75"/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68" name="Freeform 76"/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9" name="Freeform 77"/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0" name="Rectangle 78"/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1" name="Rectangle 79"/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2" name="Rectangle 80"/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3" name="Rectangle 81"/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4" name="Rectangle 82"/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5" name="Rectangle 83"/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6" name="Rectangle 84"/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7" name="Rectangle 85"/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8" name="Rectangle 86"/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9" name="Rectangle 87"/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3" name="Group 25"/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BBC2DD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8" name="Group 42"/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4" name="Group 60"/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rgbClr val="0D138B">
              <a:alpha val="54000"/>
            </a:srgbClr>
          </a:solidFill>
        </p:grpSpPr>
        <p:sp>
          <p:nvSpPr>
            <p:cNvPr id="55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6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9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1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5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6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DFE494-B45F-4F26-BEE0-E4B959DB9A4A}"/>
              </a:ext>
            </a:extLst>
          </p:cNvPr>
          <p:cNvGrpSpPr/>
          <p:nvPr/>
        </p:nvGrpSpPr>
        <p:grpSpPr>
          <a:xfrm>
            <a:off x="1511299" y="981660"/>
            <a:ext cx="10680699" cy="5876339"/>
            <a:chOff x="1511299" y="410474"/>
            <a:chExt cx="10680699" cy="6447526"/>
          </a:xfrm>
        </p:grpSpPr>
        <p:grpSp>
          <p:nvGrpSpPr>
            <p:cNvPr id="3" name="그룹 2"/>
            <p:cNvGrpSpPr/>
            <p:nvPr/>
          </p:nvGrpSpPr>
          <p:grpSpPr>
            <a:xfrm>
              <a:off x="1511299" y="410474"/>
              <a:ext cx="10680699" cy="6447526"/>
              <a:chOff x="1511299" y="410474"/>
              <a:chExt cx="10680699" cy="6447526"/>
            </a:xfrm>
          </p:grpSpPr>
          <p:sp>
            <p:nvSpPr>
              <p:cNvPr id="6" name="한쪽 모서리가 둥근 사각형 5"/>
              <p:cNvSpPr/>
              <p:nvPr/>
            </p:nvSpPr>
            <p:spPr>
              <a:xfrm flipH="1">
                <a:off x="1511299" y="410474"/>
                <a:ext cx="10680699" cy="6447526"/>
              </a:xfrm>
              <a:prstGeom prst="round1Rect">
                <a:avLst>
                  <a:gd name="adj" fmla="val 8554"/>
                </a:avLst>
              </a:prstGeom>
              <a:solidFill>
                <a:srgbClr val="F7F6FC"/>
              </a:solidFill>
              <a:ln w="19050">
                <a:noFill/>
              </a:ln>
              <a:effectLst>
                <a:outerShdw blurRad="304800" dist="12700" dir="10800000" algn="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1926956" y="1530533"/>
                <a:ext cx="3864244" cy="16223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1000" sy="101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04" name="모서리가 둥근 직사각형 103"/>
              <p:cNvSpPr/>
              <p:nvPr/>
            </p:nvSpPr>
            <p:spPr>
              <a:xfrm>
                <a:off x="2154311" y="1182971"/>
                <a:ext cx="1818407" cy="494270"/>
              </a:xfrm>
              <a:prstGeom prst="roundRect">
                <a:avLst/>
              </a:prstGeom>
              <a:solidFill>
                <a:srgbClr val="47A3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MEMBER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3FA00699-5178-465A-9F3F-130CF1431F70}"/>
                  </a:ext>
                </a:extLst>
              </p:cNvPr>
              <p:cNvSpPr/>
              <p:nvPr/>
            </p:nvSpPr>
            <p:spPr>
              <a:xfrm>
                <a:off x="1921211" y="1846459"/>
                <a:ext cx="3864244" cy="1217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rgbClr val="44546A">
                        <a:lumMod val="75000"/>
                      </a:srgb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Name</a:t>
                </a:r>
                <a:r>
                  <a:rPr lang="ko-KR" altLang="en-US" sz="1500" b="1" dirty="0">
                    <a:solidFill>
                      <a:srgbClr val="44546A">
                        <a:lumMod val="75000"/>
                      </a:srgb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US" altLang="ko-KR" sz="1500" b="1" dirty="0">
                    <a:solidFill>
                      <a:srgbClr val="44546A">
                        <a:lumMod val="75000"/>
                      </a:srgb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:</a:t>
                </a:r>
                <a:r>
                  <a:rPr lang="ko-KR" altLang="en-US" sz="1500" b="1" dirty="0">
                    <a:solidFill>
                      <a:srgbClr val="44546A">
                        <a:lumMod val="75000"/>
                      </a:srgb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ko-KR" altLang="en-US" sz="1500" b="1" dirty="0" err="1">
                    <a:solidFill>
                      <a:srgbClr val="44546A">
                        <a:lumMod val="75000"/>
                      </a:srgb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유정재</a:t>
                </a:r>
                <a:endPara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rgbClr val="44546A">
                        <a:lumMod val="75000"/>
                      </a:srgb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Student ID : </a:t>
                </a:r>
                <a:r>
                  <a:rPr lang="en-US" altLang="ko-KR" b="1" dirty="0">
                    <a:solidFill>
                      <a:srgbClr val="44546A">
                        <a:lumMod val="75000"/>
                      </a:srgb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201533655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>
                    <a:solidFill>
                      <a:srgbClr val="44546A">
                        <a:lumMod val="75000"/>
                      </a:srgb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E-mail Address : yy5538012@naver.com</a:t>
                </a:r>
                <a:endParaRPr lang="en-US" altLang="ko-KR" sz="15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4146345" y="1004893"/>
                <a:ext cx="1338828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47A3F8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★★★★</a:t>
                </a:r>
                <a:r>
                  <a:rPr lang="ko-KR" altLang="en-US" dirty="0">
                    <a:solidFill>
                      <a:prstClr val="white">
                        <a:lumMod val="75000"/>
                      </a:prst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★</a:t>
                </a:r>
                <a:endParaRPr lang="en-US" altLang="ko-KR" dirty="0">
                  <a:solidFill>
                    <a:prstClr val="white">
                      <a:lumMod val="7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1931640" y="4477936"/>
                <a:ext cx="3864244" cy="16223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1000" sy="101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2158995" y="4130374"/>
                <a:ext cx="1818407" cy="494270"/>
              </a:xfrm>
              <a:prstGeom prst="roundRect">
                <a:avLst/>
              </a:prstGeom>
              <a:solidFill>
                <a:srgbClr val="47A3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MEMBER</a:t>
                </a: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151029" y="3952296"/>
                <a:ext cx="1338828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47A3F8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★★★★</a:t>
                </a:r>
                <a:r>
                  <a:rPr lang="ko-KR" altLang="en-US" dirty="0">
                    <a:solidFill>
                      <a:prstClr val="white">
                        <a:lumMod val="75000"/>
                      </a:prst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★</a:t>
                </a:r>
                <a:endParaRPr lang="en-US" altLang="ko-KR" dirty="0">
                  <a:solidFill>
                    <a:prstClr val="white">
                      <a:lumMod val="7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A46F265-25AB-4A16-BE38-55EC9CA79AAE}"/>
                </a:ext>
              </a:extLst>
            </p:cNvPr>
            <p:cNvSpPr/>
            <p:nvPr/>
          </p:nvSpPr>
          <p:spPr>
            <a:xfrm>
              <a:off x="1926956" y="4710676"/>
              <a:ext cx="3864244" cy="117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Name</a:t>
              </a:r>
              <a:r>
                <a:rPr lang="ko-KR" altLang="en-US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  <a:r>
                <a:rPr lang="ko-KR" altLang="en-US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김준호</a:t>
              </a:r>
              <a:endParaRPr lang="en-US" altLang="ko-KR" sz="1500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Student ID : </a:t>
              </a:r>
              <a:r>
                <a:rPr lang="en-US" altLang="ko-KR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201635807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E-mail Address : inpie212@gmail.com</a:t>
              </a:r>
              <a:endPara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82A9814-B505-48C2-98BB-72A7FD76945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07" name="Freeform 95">
            <a:extLst>
              <a:ext uri="{FF2B5EF4-FFF2-40B4-BE49-F238E27FC236}">
                <a16:creationId xmlns:a16="http://schemas.microsoft.com/office/drawing/2014/main" id="{FBE7BC5D-29BA-4D26-8B83-03FC2EC50A69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1AFC7D1-A665-4B5E-8887-BF8A20D230ED}"/>
              </a:ext>
            </a:extLst>
          </p:cNvPr>
          <p:cNvGrpSpPr/>
          <p:nvPr/>
        </p:nvGrpSpPr>
        <p:grpSpPr>
          <a:xfrm>
            <a:off x="6477000" y="981659"/>
            <a:ext cx="5714998" cy="5876339"/>
            <a:chOff x="6477000" y="410474"/>
            <a:chExt cx="5714998" cy="6447526"/>
          </a:xfrm>
        </p:grpSpPr>
        <p:grpSp>
          <p:nvGrpSpPr>
            <p:cNvPr id="2" name="그룹 1"/>
            <p:cNvGrpSpPr/>
            <p:nvPr/>
          </p:nvGrpSpPr>
          <p:grpSpPr>
            <a:xfrm>
              <a:off x="6477000" y="410474"/>
              <a:ext cx="5714998" cy="6447526"/>
              <a:chOff x="6477000" y="410474"/>
              <a:chExt cx="5714998" cy="6447526"/>
            </a:xfrm>
          </p:grpSpPr>
          <p:sp>
            <p:nvSpPr>
              <p:cNvPr id="89" name="한쪽 모서리가 둥근 사각형 88"/>
              <p:cNvSpPr/>
              <p:nvPr/>
            </p:nvSpPr>
            <p:spPr>
              <a:xfrm flipH="1">
                <a:off x="6477000" y="410474"/>
                <a:ext cx="5714998" cy="6447526"/>
              </a:xfrm>
              <a:prstGeom prst="round1Rect">
                <a:avLst>
                  <a:gd name="adj" fmla="val 8554"/>
                </a:avLst>
              </a:prstGeom>
              <a:solidFill>
                <a:srgbClr val="FFFFFF"/>
              </a:solidFill>
              <a:ln w="19050">
                <a:noFill/>
              </a:ln>
              <a:effectLst>
                <a:outerShdw blurRad="304800" dist="12700" dir="10800000" algn="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7319677" y="1495321"/>
                <a:ext cx="3864244" cy="1622356"/>
              </a:xfrm>
              <a:prstGeom prst="rect">
                <a:avLst/>
              </a:prstGeom>
              <a:solidFill>
                <a:srgbClr val="F9F8FE"/>
              </a:solidFill>
              <a:ln>
                <a:noFill/>
              </a:ln>
              <a:effectLst>
                <a:outerShdw blurRad="444500" sx="101000" sy="101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>
                <a:off x="7547032" y="1147759"/>
                <a:ext cx="1818407" cy="494270"/>
              </a:xfrm>
              <a:prstGeom prst="roundRect">
                <a:avLst/>
              </a:prstGeom>
              <a:solidFill>
                <a:srgbClr val="47A3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MEMBER</a:t>
                </a: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9539066" y="969681"/>
                <a:ext cx="1338828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47A3F8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★★★★</a:t>
                </a:r>
                <a:r>
                  <a:rPr lang="ko-KR" altLang="en-US" dirty="0">
                    <a:solidFill>
                      <a:prstClr val="white">
                        <a:lumMod val="75000"/>
                      </a:prst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★</a:t>
                </a:r>
                <a:endParaRPr lang="en-US" altLang="ko-KR" dirty="0">
                  <a:solidFill>
                    <a:prstClr val="white">
                      <a:lumMod val="7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7324361" y="4442724"/>
                <a:ext cx="3864244" cy="1622356"/>
              </a:xfrm>
              <a:prstGeom prst="rect">
                <a:avLst/>
              </a:prstGeom>
              <a:solidFill>
                <a:srgbClr val="F9F8FE"/>
              </a:solidFill>
              <a:ln>
                <a:noFill/>
              </a:ln>
              <a:effectLst>
                <a:outerShdw blurRad="444500" sx="101000" sy="101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7551716" y="4095162"/>
                <a:ext cx="1818407" cy="494270"/>
              </a:xfrm>
              <a:prstGeom prst="roundRect">
                <a:avLst/>
              </a:prstGeom>
              <a:solidFill>
                <a:srgbClr val="47A3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MEMBER</a:t>
                </a: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9543750" y="3917084"/>
                <a:ext cx="1338828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47A3F8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★★★★</a:t>
                </a:r>
                <a:r>
                  <a:rPr lang="ko-KR" altLang="en-US" dirty="0">
                    <a:solidFill>
                      <a:prstClr val="white">
                        <a:lumMod val="75000"/>
                      </a:prst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★</a:t>
                </a:r>
                <a:endParaRPr lang="en-US" altLang="ko-KR" dirty="0">
                  <a:solidFill>
                    <a:prstClr val="white">
                      <a:lumMod val="75000"/>
                    </a:prst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7E0B3C7-B7C6-487F-B477-C326CBAFF64C}"/>
                </a:ext>
              </a:extLst>
            </p:cNvPr>
            <p:cNvSpPr/>
            <p:nvPr/>
          </p:nvSpPr>
          <p:spPr>
            <a:xfrm>
              <a:off x="7319677" y="1785827"/>
              <a:ext cx="3864244" cy="117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Name</a:t>
              </a:r>
              <a:r>
                <a:rPr lang="ko-KR" altLang="en-US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  <a:r>
                <a:rPr lang="ko-KR" altLang="en-US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ko-KR" altLang="en-US" sz="1500" b="1" dirty="0" err="1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임홍재</a:t>
              </a:r>
              <a:endParaRPr lang="en-US" altLang="ko-KR" sz="1500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Student ID : </a:t>
              </a:r>
              <a:r>
                <a:rPr lang="en-US" altLang="ko-KR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201533665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E-mail Address : iihhjj2002@naver.com</a:t>
              </a:r>
              <a:endPara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3776E5E-13DC-472B-8160-B1A4D07891F4}"/>
                </a:ext>
              </a:extLst>
            </p:cNvPr>
            <p:cNvSpPr/>
            <p:nvPr/>
          </p:nvSpPr>
          <p:spPr>
            <a:xfrm>
              <a:off x="7319677" y="4745888"/>
              <a:ext cx="3864244" cy="117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Name</a:t>
              </a:r>
              <a:r>
                <a:rPr lang="ko-KR" altLang="en-US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lang="ko-KR" altLang="en-US" sz="1500" b="1" dirty="0" err="1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이철순</a:t>
              </a:r>
              <a:r>
                <a:rPr lang="ko-KR" altLang="en-US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endParaRPr lang="en-US" altLang="ko-KR" sz="1500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Student ID : </a:t>
              </a:r>
              <a:r>
                <a:rPr lang="en-US" altLang="ko-KR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201635842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44546A">
                      <a:lumMod val="75000"/>
                    </a:srgb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E-mail Address : chirsoon@naver.com</a:t>
              </a:r>
              <a:endPara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932F9F1-5E52-4EA9-9AA6-49F1C52AA432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6E24A22-DB89-4C2A-9F3E-049DCDCAD990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CE137DD-094D-4DB1-8CBC-36CF94B7FCDB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CF45586-5045-4A35-9072-BB8ADAA2830C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8F3C0B5-642E-4507-9D76-809F689716AF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1399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47233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 flipH="1">
            <a:off x="1510587" y="927100"/>
            <a:ext cx="10681410" cy="5930900"/>
          </a:xfrm>
          <a:prstGeom prst="round1Rect">
            <a:avLst>
              <a:gd name="adj" fmla="val 8554"/>
            </a:avLst>
          </a:prstGeom>
          <a:solidFill>
            <a:srgbClr val="F7F6FC"/>
          </a:solidFill>
          <a:ln w="19050">
            <a:solidFill>
              <a:srgbClr val="142358"/>
            </a:solidFill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945626C-253D-457A-8B9D-66686F8C8A87}"/>
              </a:ext>
            </a:extLst>
          </p:cNvPr>
          <p:cNvGrpSpPr/>
          <p:nvPr/>
        </p:nvGrpSpPr>
        <p:grpSpPr>
          <a:xfrm>
            <a:off x="3576900" y="3369291"/>
            <a:ext cx="6175088" cy="1102172"/>
            <a:chOff x="4259534" y="2300274"/>
            <a:chExt cx="6175088" cy="110217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A757927-DA5C-4D7A-8107-C7CC2D924E62}"/>
                </a:ext>
              </a:extLst>
            </p:cNvPr>
            <p:cNvSpPr/>
            <p:nvPr/>
          </p:nvSpPr>
          <p:spPr>
            <a:xfrm>
              <a:off x="4259534" y="2300274"/>
              <a:ext cx="61750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ea typeface="배달의민족 주아" panose="02020603020101020101" pitchFamily="18" charset="-127"/>
                  <a:cs typeface="Aharoni" panose="02010803020104030203" pitchFamily="2" charset="-79"/>
                </a:rPr>
                <a:t>Do you exactly remember what clothes are in your closet?</a:t>
              </a:r>
              <a:endPara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CE53436-FEEC-4DA1-9D92-035EDACC7744}"/>
                </a:ext>
              </a:extLst>
            </p:cNvPr>
            <p:cNvSpPr/>
            <p:nvPr/>
          </p:nvSpPr>
          <p:spPr>
            <a:xfrm>
              <a:off x="6167877" y="2933087"/>
              <a:ext cx="184731" cy="4693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나눔고딕" panose="020D0604000000000000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D805FA79-E29C-4138-AC79-1CE5209C9424}"/>
              </a:ext>
            </a:extLst>
          </p:cNvPr>
          <p:cNvSpPr txBox="1"/>
          <p:nvPr/>
        </p:nvSpPr>
        <p:spPr>
          <a:xfrm>
            <a:off x="1746734" y="2261187"/>
            <a:ext cx="119616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388F"/>
                </a:solidFill>
                <a:ea typeface="나눔고딕" panose="020D0604000000000000" pitchFamily="50" charset="-127"/>
                <a:cs typeface="Aharoni" panose="02010803020104030203" pitchFamily="2" charset="-79"/>
              </a:rPr>
              <a:t>“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1388F"/>
              </a:solidFill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C8208E-C2D1-4373-AE59-A116C99AF53D}"/>
              </a:ext>
            </a:extLst>
          </p:cNvPr>
          <p:cNvSpPr txBox="1"/>
          <p:nvPr/>
        </p:nvSpPr>
        <p:spPr>
          <a:xfrm>
            <a:off x="10878744" y="3907173"/>
            <a:ext cx="119616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388F"/>
                </a:solidFill>
                <a:ea typeface="나눔고딕" panose="020D0604000000000000" pitchFamily="50" charset="-127"/>
                <a:cs typeface="Aharoni" panose="02010803020104030203" pitchFamily="2" charset="-79"/>
              </a:rPr>
              <a:t>”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1388F"/>
              </a:solidFill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097504-806B-4FC3-B84F-D5EC0010FF9A}"/>
              </a:ext>
            </a:extLst>
          </p:cNvPr>
          <p:cNvSpPr/>
          <p:nvPr/>
        </p:nvSpPr>
        <p:spPr>
          <a:xfrm>
            <a:off x="2808438" y="3971315"/>
            <a:ext cx="7726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배달의민족 주아" panose="02020603020101020101" pitchFamily="18" charset="-127"/>
                <a:cs typeface="Aharoni" panose="02010803020104030203" pitchFamily="2" charset="-79"/>
              </a:rPr>
              <a:t>Don’t you spend too much time deciding what to wear in every morning?</a:t>
            </a:r>
            <a:endParaRPr lang="ko-KR" altLang="en-US" sz="2000" b="1" spc="-150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2CA50F-A8B6-4C00-B7CC-55E7A1A8A873}"/>
              </a:ext>
            </a:extLst>
          </p:cNvPr>
          <p:cNvGrpSpPr/>
          <p:nvPr/>
        </p:nvGrpSpPr>
        <p:grpSpPr>
          <a:xfrm>
            <a:off x="1499166" y="918474"/>
            <a:ext cx="10681410" cy="5930900"/>
            <a:chOff x="1518924" y="913992"/>
            <a:chExt cx="10681410" cy="5930900"/>
          </a:xfrm>
        </p:grpSpPr>
        <p:sp>
          <p:nvSpPr>
            <p:cNvPr id="95" name="한쪽 모서리가 둥근 사각형 5">
              <a:extLst>
                <a:ext uri="{FF2B5EF4-FFF2-40B4-BE49-F238E27FC236}">
                  <a16:creationId xmlns:a16="http://schemas.microsoft.com/office/drawing/2014/main" id="{70063ABF-FEA1-45B5-A881-1A76E4F754DC}"/>
                </a:ext>
              </a:extLst>
            </p:cNvPr>
            <p:cNvSpPr/>
            <p:nvPr/>
          </p:nvSpPr>
          <p:spPr>
            <a:xfrm flipH="1">
              <a:off x="1518924" y="913992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chemeClr val="bg2">
                <a:lumMod val="25000"/>
                <a:alpha val="95000"/>
              </a:schemeClr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DE8D529-EACC-4ABA-B291-966AC6B97653}"/>
                </a:ext>
              </a:extLst>
            </p:cNvPr>
            <p:cNvSpPr/>
            <p:nvPr/>
          </p:nvSpPr>
          <p:spPr>
            <a:xfrm>
              <a:off x="2499269" y="3441922"/>
              <a:ext cx="84818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ea typeface="배달의민족 주아" panose="02020603020101020101" pitchFamily="18" charset="-127"/>
                  <a:cs typeface="Aharoni" panose="02010803020104030203" pitchFamily="2" charset="-79"/>
                </a:rPr>
                <a:t>With ‘</a:t>
              </a:r>
              <a:r>
                <a:rPr lang="en-US" altLang="ko-KR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ea typeface="배달의민족 주아" panose="02020603020101020101" pitchFamily="18" charset="-127"/>
                  <a:cs typeface="Aharoni" panose="02010803020104030203" pitchFamily="2" charset="-79"/>
                </a:rPr>
                <a:t>CloseT</a:t>
              </a:r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ea typeface="배달의민족 주아" panose="02020603020101020101" pitchFamily="18" charset="-127"/>
                  <a:cs typeface="Aharoni" panose="02010803020104030203" pitchFamily="2" charset="-79"/>
                </a:rPr>
                <a:t>’, you can check what clothes you have, </a:t>
              </a:r>
            </a:p>
            <a:p>
              <a:pPr algn="ctr"/>
              <a:r>
                <a:rPr lang="en-US" altLang="ko-KR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ea typeface="배달의민족 주아" panose="02020603020101020101" pitchFamily="18" charset="-127"/>
                  <a:cs typeface="Aharoni" panose="02010803020104030203" pitchFamily="2" charset="-79"/>
                </a:rPr>
                <a:t>find the best dress code by matching clothes one by one any time.</a:t>
              </a:r>
              <a:endPara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배달의민족 주아" panose="02020603020101020101" pitchFamily="18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96" name="모서리가 둥근 직사각형 6">
            <a:extLst>
              <a:ext uri="{FF2B5EF4-FFF2-40B4-BE49-F238E27FC236}">
                <a16:creationId xmlns:a16="http://schemas.microsoft.com/office/drawing/2014/main" id="{AA35E715-2CA8-4D38-8575-75B99BCE9AB3}"/>
              </a:ext>
            </a:extLst>
          </p:cNvPr>
          <p:cNvSpPr/>
          <p:nvPr/>
        </p:nvSpPr>
        <p:spPr>
          <a:xfrm>
            <a:off x="564739" y="2380736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7" name="Group 75">
            <a:extLst>
              <a:ext uri="{FF2B5EF4-FFF2-40B4-BE49-F238E27FC236}">
                <a16:creationId xmlns:a16="http://schemas.microsoft.com/office/drawing/2014/main" id="{F61B5789-666C-4B5A-AFD0-DD1A3EC75B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rgbClr val="111769">
              <a:alpha val="54000"/>
            </a:srgbClr>
          </a:solidFill>
        </p:grpSpPr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38C4338F-1F0D-456F-BC7D-BEAE83EE6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50B7FAAA-9521-4F15-9AC4-A0B5F1C33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78">
              <a:extLst>
                <a:ext uri="{FF2B5EF4-FFF2-40B4-BE49-F238E27FC236}">
                  <a16:creationId xmlns:a16="http://schemas.microsoft.com/office/drawing/2014/main" id="{4E653593-C650-48DB-8021-9875F0EA4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79">
              <a:extLst>
                <a:ext uri="{FF2B5EF4-FFF2-40B4-BE49-F238E27FC236}">
                  <a16:creationId xmlns:a16="http://schemas.microsoft.com/office/drawing/2014/main" id="{8F3FF624-D271-4AA9-B50B-168D576F5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0">
              <a:extLst>
                <a:ext uri="{FF2B5EF4-FFF2-40B4-BE49-F238E27FC236}">
                  <a16:creationId xmlns:a16="http://schemas.microsoft.com/office/drawing/2014/main" id="{5C960B89-BA4B-443E-83C4-0E53419A1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1">
              <a:extLst>
                <a:ext uri="{FF2B5EF4-FFF2-40B4-BE49-F238E27FC236}">
                  <a16:creationId xmlns:a16="http://schemas.microsoft.com/office/drawing/2014/main" id="{0BA81CBA-1CCB-46DD-8E5A-A848E8B88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2">
              <a:extLst>
                <a:ext uri="{FF2B5EF4-FFF2-40B4-BE49-F238E27FC236}">
                  <a16:creationId xmlns:a16="http://schemas.microsoft.com/office/drawing/2014/main" id="{21FBD57D-69A6-474F-9D6F-9C7BEDBF6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3">
              <a:extLst>
                <a:ext uri="{FF2B5EF4-FFF2-40B4-BE49-F238E27FC236}">
                  <a16:creationId xmlns:a16="http://schemas.microsoft.com/office/drawing/2014/main" id="{FC4EBEEE-65D8-461F-A4E2-EEF239ECA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4">
              <a:extLst>
                <a:ext uri="{FF2B5EF4-FFF2-40B4-BE49-F238E27FC236}">
                  <a16:creationId xmlns:a16="http://schemas.microsoft.com/office/drawing/2014/main" id="{7EFDA9B8-13B1-4C06-90F0-594FE09F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0" name="Rectangle 85">
              <a:extLst>
                <a:ext uri="{FF2B5EF4-FFF2-40B4-BE49-F238E27FC236}">
                  <a16:creationId xmlns:a16="http://schemas.microsoft.com/office/drawing/2014/main" id="{8E3AA300-BE95-425E-A412-86BA7D382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Rectangle 86">
              <a:extLst>
                <a:ext uri="{FF2B5EF4-FFF2-40B4-BE49-F238E27FC236}">
                  <a16:creationId xmlns:a16="http://schemas.microsoft.com/office/drawing/2014/main" id="{AAD61C5C-64AA-4368-94D2-183928BBA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Rectangle 87">
              <a:extLst>
                <a:ext uri="{FF2B5EF4-FFF2-40B4-BE49-F238E27FC236}">
                  <a16:creationId xmlns:a16="http://schemas.microsoft.com/office/drawing/2014/main" id="{1D3CEB46-8C28-47DE-8240-79A119C8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13" name="Group 8">
            <a:extLst>
              <a:ext uri="{FF2B5EF4-FFF2-40B4-BE49-F238E27FC236}">
                <a16:creationId xmlns:a16="http://schemas.microsoft.com/office/drawing/2014/main" id="{FAD610DB-A6D7-4E7E-81A5-A0AF5BCAC2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A975B150-86CC-494D-BBA3-555079D23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CC4B0905-528A-4097-B470-0B67A1719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CFA52B81-C605-4B95-908B-35B09F5B2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D46AA0EB-91A9-4DE2-A046-0218D6232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03CF743A-7C01-4485-A651-42AD225A4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DAA9EC34-CE1E-41DB-84E9-A544F8395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AB2357F4-D065-4A6B-ADA1-FB26FB510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54249F32-E1C0-4F0B-BBA0-8D81E1C89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6821ACF-8842-4C2D-8F49-AE190363EA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982BD1AC-DDBB-4EA9-923D-716A6B848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6DDE9CC4-76D5-4174-A0FF-451995F49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92773598-953D-43B3-8C92-5AB942EAE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F3D34424-65CB-4505-8C6E-20599C7CD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A3B248EB-E3B2-4A90-A0B3-4036B50681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8" name="Group 25">
            <a:extLst>
              <a:ext uri="{FF2B5EF4-FFF2-40B4-BE49-F238E27FC236}">
                <a16:creationId xmlns:a16="http://schemas.microsoft.com/office/drawing/2014/main" id="{FD96A96A-3829-419A-8BC5-399FE505D4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BBC2DD"/>
          </a:solidFill>
        </p:grpSpPr>
        <p:sp>
          <p:nvSpPr>
            <p:cNvPr id="129" name="Freeform 26">
              <a:extLst>
                <a:ext uri="{FF2B5EF4-FFF2-40B4-BE49-F238E27FC236}">
                  <a16:creationId xmlns:a16="http://schemas.microsoft.com/office/drawing/2014/main" id="{36771C20-AC97-41D3-BCF6-380D24C7B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27">
              <a:extLst>
                <a:ext uri="{FF2B5EF4-FFF2-40B4-BE49-F238E27FC236}">
                  <a16:creationId xmlns:a16="http://schemas.microsoft.com/office/drawing/2014/main" id="{6951EF69-00EF-45A0-81CF-D91C310FFC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Freeform 28">
              <a:extLst>
                <a:ext uri="{FF2B5EF4-FFF2-40B4-BE49-F238E27FC236}">
                  <a16:creationId xmlns:a16="http://schemas.microsoft.com/office/drawing/2014/main" id="{96AC8DAD-765E-4101-8C39-70E4B1D01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Freeform 29">
              <a:extLst>
                <a:ext uri="{FF2B5EF4-FFF2-40B4-BE49-F238E27FC236}">
                  <a16:creationId xmlns:a16="http://schemas.microsoft.com/office/drawing/2014/main" id="{AD557835-3A9B-4478-821E-1E1B2BAC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0">
              <a:extLst>
                <a:ext uri="{FF2B5EF4-FFF2-40B4-BE49-F238E27FC236}">
                  <a16:creationId xmlns:a16="http://schemas.microsoft.com/office/drawing/2014/main" id="{D6D19825-B0AB-4328-B16D-34577AB82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1">
              <a:extLst>
                <a:ext uri="{FF2B5EF4-FFF2-40B4-BE49-F238E27FC236}">
                  <a16:creationId xmlns:a16="http://schemas.microsoft.com/office/drawing/2014/main" id="{5BC6419A-F475-4DF7-B027-17233644D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Rectangle 32">
              <a:extLst>
                <a:ext uri="{FF2B5EF4-FFF2-40B4-BE49-F238E27FC236}">
                  <a16:creationId xmlns:a16="http://schemas.microsoft.com/office/drawing/2014/main" id="{4B14917B-D37A-437B-84C4-F386A4EA2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Rectangle 33">
              <a:extLst>
                <a:ext uri="{FF2B5EF4-FFF2-40B4-BE49-F238E27FC236}">
                  <a16:creationId xmlns:a16="http://schemas.microsoft.com/office/drawing/2014/main" id="{B9D3FEA9-CDA6-49FB-98CF-15E96FF0A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D4BC789A-DC1D-46E3-B11E-F6E45FB7C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F5F3EEEE-E2BB-432E-83AA-0272B874C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E809A247-3A70-4C2B-847C-1CEEFE583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45CB659D-883B-415E-BE14-1CF547C56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Rectangle 38">
              <a:extLst>
                <a:ext uri="{FF2B5EF4-FFF2-40B4-BE49-F238E27FC236}">
                  <a16:creationId xmlns:a16="http://schemas.microsoft.com/office/drawing/2014/main" id="{BAC744ED-49D0-4717-8B85-E8A314CE3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84929677-72FE-4A05-80CF-F130E7643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43" name="Group 42">
            <a:extLst>
              <a:ext uri="{FF2B5EF4-FFF2-40B4-BE49-F238E27FC236}">
                <a16:creationId xmlns:a16="http://schemas.microsoft.com/office/drawing/2014/main" id="{252B15EC-9EAA-4343-9B87-F5BCD1F60D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4" name="Freeform 43">
              <a:extLst>
                <a:ext uri="{FF2B5EF4-FFF2-40B4-BE49-F238E27FC236}">
                  <a16:creationId xmlns:a16="http://schemas.microsoft.com/office/drawing/2014/main" id="{557A7F52-6570-4C03-8A5E-65BD088B9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Freeform 44">
              <a:extLst>
                <a:ext uri="{FF2B5EF4-FFF2-40B4-BE49-F238E27FC236}">
                  <a16:creationId xmlns:a16="http://schemas.microsoft.com/office/drawing/2014/main" id="{676AAD80-9ED6-478E-A71F-C72E51D4C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5">
              <a:extLst>
                <a:ext uri="{FF2B5EF4-FFF2-40B4-BE49-F238E27FC236}">
                  <a16:creationId xmlns:a16="http://schemas.microsoft.com/office/drawing/2014/main" id="{72B7BFFC-6DAE-4DCE-968F-4EE9BB280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46">
              <a:extLst>
                <a:ext uri="{FF2B5EF4-FFF2-40B4-BE49-F238E27FC236}">
                  <a16:creationId xmlns:a16="http://schemas.microsoft.com/office/drawing/2014/main" id="{A0186A94-CFC2-4D91-952B-8C57DE2BC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47">
              <a:extLst>
                <a:ext uri="{FF2B5EF4-FFF2-40B4-BE49-F238E27FC236}">
                  <a16:creationId xmlns:a16="http://schemas.microsoft.com/office/drawing/2014/main" id="{3143D1C3-85BF-43C7-94A7-E47175D0C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48">
              <a:extLst>
                <a:ext uri="{FF2B5EF4-FFF2-40B4-BE49-F238E27FC236}">
                  <a16:creationId xmlns:a16="http://schemas.microsoft.com/office/drawing/2014/main" id="{038F9DE9-DE38-4BF7-B1A6-257AF1557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49">
              <a:extLst>
                <a:ext uri="{FF2B5EF4-FFF2-40B4-BE49-F238E27FC236}">
                  <a16:creationId xmlns:a16="http://schemas.microsoft.com/office/drawing/2014/main" id="{5BAE521D-CF68-47BB-8D44-ED5CDEA9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Rectangle 50">
              <a:extLst>
                <a:ext uri="{FF2B5EF4-FFF2-40B4-BE49-F238E27FC236}">
                  <a16:creationId xmlns:a16="http://schemas.microsoft.com/office/drawing/2014/main" id="{AB28432B-B738-490E-B19B-26F4D39D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Rectangle 51">
              <a:extLst>
                <a:ext uri="{FF2B5EF4-FFF2-40B4-BE49-F238E27FC236}">
                  <a16:creationId xmlns:a16="http://schemas.microsoft.com/office/drawing/2014/main" id="{FF1F78B3-6FAC-4DF8-993E-F42549F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Rectangle 52">
              <a:extLst>
                <a:ext uri="{FF2B5EF4-FFF2-40B4-BE49-F238E27FC236}">
                  <a16:creationId xmlns:a16="http://schemas.microsoft.com/office/drawing/2014/main" id="{7F87CBEA-D3D9-46F0-9802-49E144EDD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53">
              <a:extLst>
                <a:ext uri="{FF2B5EF4-FFF2-40B4-BE49-F238E27FC236}">
                  <a16:creationId xmlns:a16="http://schemas.microsoft.com/office/drawing/2014/main" id="{0171BB5A-3D44-43FA-A472-A3BA9B58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5" name="Freeform 54">
              <a:extLst>
                <a:ext uri="{FF2B5EF4-FFF2-40B4-BE49-F238E27FC236}">
                  <a16:creationId xmlns:a16="http://schemas.microsoft.com/office/drawing/2014/main" id="{2FAD09DA-5031-4EEB-803F-56A13D542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6" name="Freeform 55">
              <a:extLst>
                <a:ext uri="{FF2B5EF4-FFF2-40B4-BE49-F238E27FC236}">
                  <a16:creationId xmlns:a16="http://schemas.microsoft.com/office/drawing/2014/main" id="{19B29FD0-A735-47CC-96EC-D077F8CCA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36BDA1F3-0266-4B4D-9009-734BE1441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030F5C1F-8B42-4DFD-A27C-EA95F955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9" name="Group 60">
            <a:extLst>
              <a:ext uri="{FF2B5EF4-FFF2-40B4-BE49-F238E27FC236}">
                <a16:creationId xmlns:a16="http://schemas.microsoft.com/office/drawing/2014/main" id="{769D3E84-225F-4004-9FB2-596E702CF2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60" name="Freeform 61">
              <a:extLst>
                <a:ext uri="{FF2B5EF4-FFF2-40B4-BE49-F238E27FC236}">
                  <a16:creationId xmlns:a16="http://schemas.microsoft.com/office/drawing/2014/main" id="{E5F05945-0E04-45E3-894E-CE2DA9288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Freeform 62">
              <a:extLst>
                <a:ext uri="{FF2B5EF4-FFF2-40B4-BE49-F238E27FC236}">
                  <a16:creationId xmlns:a16="http://schemas.microsoft.com/office/drawing/2014/main" id="{FED35795-495F-431B-84F3-19D7D376D2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3">
              <a:extLst>
                <a:ext uri="{FF2B5EF4-FFF2-40B4-BE49-F238E27FC236}">
                  <a16:creationId xmlns:a16="http://schemas.microsoft.com/office/drawing/2014/main" id="{6AE15A88-FBDC-4F32-A403-0B6821202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4">
              <a:extLst>
                <a:ext uri="{FF2B5EF4-FFF2-40B4-BE49-F238E27FC236}">
                  <a16:creationId xmlns:a16="http://schemas.microsoft.com/office/drawing/2014/main" id="{CA1FD7C9-3600-425E-9368-2B95E496D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5">
              <a:extLst>
                <a:ext uri="{FF2B5EF4-FFF2-40B4-BE49-F238E27FC236}">
                  <a16:creationId xmlns:a16="http://schemas.microsoft.com/office/drawing/2014/main" id="{494AF4F1-9711-4222-B6E1-9D05EB818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66">
              <a:extLst>
                <a:ext uri="{FF2B5EF4-FFF2-40B4-BE49-F238E27FC236}">
                  <a16:creationId xmlns:a16="http://schemas.microsoft.com/office/drawing/2014/main" id="{AE69D449-2B0B-4731-AB7C-993351221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67">
              <a:extLst>
                <a:ext uri="{FF2B5EF4-FFF2-40B4-BE49-F238E27FC236}">
                  <a16:creationId xmlns:a16="http://schemas.microsoft.com/office/drawing/2014/main" id="{72F15CF1-8603-45FE-AC1E-673ED8FB0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68">
              <a:extLst>
                <a:ext uri="{FF2B5EF4-FFF2-40B4-BE49-F238E27FC236}">
                  <a16:creationId xmlns:a16="http://schemas.microsoft.com/office/drawing/2014/main" id="{95C8AFAB-E99D-4AF0-B311-62C2E517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23B52BA3-5243-4CC0-82E2-B4D0F7A26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9" name="Rectangle 70">
              <a:extLst>
                <a:ext uri="{FF2B5EF4-FFF2-40B4-BE49-F238E27FC236}">
                  <a16:creationId xmlns:a16="http://schemas.microsoft.com/office/drawing/2014/main" id="{9A63E62C-AFA4-46B4-A773-7D381A9A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Rectangle 71">
              <a:extLst>
                <a:ext uri="{FF2B5EF4-FFF2-40B4-BE49-F238E27FC236}">
                  <a16:creationId xmlns:a16="http://schemas.microsoft.com/office/drawing/2014/main" id="{F9D42D6B-911B-4619-90AA-5FA11471A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Rectangle 72">
              <a:extLst>
                <a:ext uri="{FF2B5EF4-FFF2-40B4-BE49-F238E27FC236}">
                  <a16:creationId xmlns:a16="http://schemas.microsoft.com/office/drawing/2014/main" id="{28F36079-F3C0-43D9-9C6D-AECC71A10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F23D0D6-C1C0-4E69-830E-854D30B9AFC1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73" name="Freeform 95">
            <a:extLst>
              <a:ext uri="{FF2B5EF4-FFF2-40B4-BE49-F238E27FC236}">
                <a16:creationId xmlns:a16="http://schemas.microsoft.com/office/drawing/2014/main" id="{CADE35F2-627F-462E-96A1-7DB7E96C62B0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B5666A0-D3BD-40A0-9EFA-35B1E7BA8A3F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C04BE62-961B-4F71-8E4C-E4659D92A210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66ADF51-5FB6-49E7-A0AA-D62B7ECF7F96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C5FBFE5-131D-4E94-9EAA-C990AF51C88C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288A1D8-DA6F-4DAE-830B-8E27EAC90789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281585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1" grpId="0"/>
      <p:bldP spid="92" grpId="0"/>
      <p:bldP spid="93" grpId="0"/>
      <p:bldP spid="9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한쪽 모서리가 둥근 사각형 5"/>
          <p:cNvSpPr/>
          <p:nvPr/>
        </p:nvSpPr>
        <p:spPr>
          <a:xfrm flipH="1">
            <a:off x="1510587" y="927100"/>
            <a:ext cx="10681410" cy="5930900"/>
          </a:xfrm>
          <a:prstGeom prst="round1Rect">
            <a:avLst>
              <a:gd name="adj" fmla="val 8554"/>
            </a:avLst>
          </a:prstGeom>
          <a:solidFill>
            <a:srgbClr val="F7F6FC"/>
          </a:solidFill>
          <a:ln w="19050">
            <a:solidFill>
              <a:srgbClr val="142358"/>
            </a:solidFill>
          </a:ln>
          <a:effectLst>
            <a:outerShdw blurRad="304800" dist="12700" dir="10800000" algn="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6" name="모서리가 둥근 직사각형 6">
            <a:extLst>
              <a:ext uri="{FF2B5EF4-FFF2-40B4-BE49-F238E27FC236}">
                <a16:creationId xmlns:a16="http://schemas.microsoft.com/office/drawing/2014/main" id="{AA35E715-2CA8-4D38-8575-75B99BCE9AB3}"/>
              </a:ext>
            </a:extLst>
          </p:cNvPr>
          <p:cNvSpPr/>
          <p:nvPr/>
        </p:nvSpPr>
        <p:spPr>
          <a:xfrm>
            <a:off x="564739" y="2380736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7" name="Group 75">
            <a:extLst>
              <a:ext uri="{FF2B5EF4-FFF2-40B4-BE49-F238E27FC236}">
                <a16:creationId xmlns:a16="http://schemas.microsoft.com/office/drawing/2014/main" id="{F61B5789-666C-4B5A-AFD0-DD1A3EC75B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rgbClr val="111769">
              <a:alpha val="54000"/>
            </a:srgbClr>
          </a:solidFill>
        </p:grpSpPr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38C4338F-1F0D-456F-BC7D-BEAE83EE6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50B7FAAA-9521-4F15-9AC4-A0B5F1C33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78">
              <a:extLst>
                <a:ext uri="{FF2B5EF4-FFF2-40B4-BE49-F238E27FC236}">
                  <a16:creationId xmlns:a16="http://schemas.microsoft.com/office/drawing/2014/main" id="{4E653593-C650-48DB-8021-9875F0EA4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79">
              <a:extLst>
                <a:ext uri="{FF2B5EF4-FFF2-40B4-BE49-F238E27FC236}">
                  <a16:creationId xmlns:a16="http://schemas.microsoft.com/office/drawing/2014/main" id="{8F3FF624-D271-4AA9-B50B-168D576F5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0">
              <a:extLst>
                <a:ext uri="{FF2B5EF4-FFF2-40B4-BE49-F238E27FC236}">
                  <a16:creationId xmlns:a16="http://schemas.microsoft.com/office/drawing/2014/main" id="{5C960B89-BA4B-443E-83C4-0E53419A1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1">
              <a:extLst>
                <a:ext uri="{FF2B5EF4-FFF2-40B4-BE49-F238E27FC236}">
                  <a16:creationId xmlns:a16="http://schemas.microsoft.com/office/drawing/2014/main" id="{0BA81CBA-1CCB-46DD-8E5A-A848E8B88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2">
              <a:extLst>
                <a:ext uri="{FF2B5EF4-FFF2-40B4-BE49-F238E27FC236}">
                  <a16:creationId xmlns:a16="http://schemas.microsoft.com/office/drawing/2014/main" id="{21FBD57D-69A6-474F-9D6F-9C7BEDBF6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3">
              <a:extLst>
                <a:ext uri="{FF2B5EF4-FFF2-40B4-BE49-F238E27FC236}">
                  <a16:creationId xmlns:a16="http://schemas.microsoft.com/office/drawing/2014/main" id="{FC4EBEEE-65D8-461F-A4E2-EEF239ECA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4">
              <a:extLst>
                <a:ext uri="{FF2B5EF4-FFF2-40B4-BE49-F238E27FC236}">
                  <a16:creationId xmlns:a16="http://schemas.microsoft.com/office/drawing/2014/main" id="{7EFDA9B8-13B1-4C06-90F0-594FE09F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0" name="Rectangle 85">
              <a:extLst>
                <a:ext uri="{FF2B5EF4-FFF2-40B4-BE49-F238E27FC236}">
                  <a16:creationId xmlns:a16="http://schemas.microsoft.com/office/drawing/2014/main" id="{8E3AA300-BE95-425E-A412-86BA7D382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Rectangle 86">
              <a:extLst>
                <a:ext uri="{FF2B5EF4-FFF2-40B4-BE49-F238E27FC236}">
                  <a16:creationId xmlns:a16="http://schemas.microsoft.com/office/drawing/2014/main" id="{AAD61C5C-64AA-4368-94D2-183928BBA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Rectangle 87">
              <a:extLst>
                <a:ext uri="{FF2B5EF4-FFF2-40B4-BE49-F238E27FC236}">
                  <a16:creationId xmlns:a16="http://schemas.microsoft.com/office/drawing/2014/main" id="{1D3CEB46-8C28-47DE-8240-79A119C8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13" name="Group 8">
            <a:extLst>
              <a:ext uri="{FF2B5EF4-FFF2-40B4-BE49-F238E27FC236}">
                <a16:creationId xmlns:a16="http://schemas.microsoft.com/office/drawing/2014/main" id="{FAD610DB-A6D7-4E7E-81A5-A0AF5BCAC2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A975B150-86CC-494D-BBA3-555079D23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CC4B0905-528A-4097-B470-0B67A1719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CFA52B81-C605-4B95-908B-35B09F5B2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D46AA0EB-91A9-4DE2-A046-0218D6232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03CF743A-7C01-4485-A651-42AD225A4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DAA9EC34-CE1E-41DB-84E9-A544F8395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AB2357F4-D065-4A6B-ADA1-FB26FB510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54249F32-E1C0-4F0B-BBA0-8D81E1C89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6821ACF-8842-4C2D-8F49-AE190363EA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982BD1AC-DDBB-4EA9-923D-716A6B848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6DDE9CC4-76D5-4174-A0FF-451995F49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92773598-953D-43B3-8C92-5AB942EAE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F3D34424-65CB-4505-8C6E-20599C7CD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A3B248EB-E3B2-4A90-A0B3-4036B50681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8" name="Group 25">
            <a:extLst>
              <a:ext uri="{FF2B5EF4-FFF2-40B4-BE49-F238E27FC236}">
                <a16:creationId xmlns:a16="http://schemas.microsoft.com/office/drawing/2014/main" id="{FD96A96A-3829-419A-8BC5-399FE505D4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BBC2DD"/>
          </a:solidFill>
        </p:grpSpPr>
        <p:sp>
          <p:nvSpPr>
            <p:cNvPr id="129" name="Freeform 26">
              <a:extLst>
                <a:ext uri="{FF2B5EF4-FFF2-40B4-BE49-F238E27FC236}">
                  <a16:creationId xmlns:a16="http://schemas.microsoft.com/office/drawing/2014/main" id="{36771C20-AC97-41D3-BCF6-380D24C7B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27">
              <a:extLst>
                <a:ext uri="{FF2B5EF4-FFF2-40B4-BE49-F238E27FC236}">
                  <a16:creationId xmlns:a16="http://schemas.microsoft.com/office/drawing/2014/main" id="{6951EF69-00EF-45A0-81CF-D91C310FFC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Freeform 28">
              <a:extLst>
                <a:ext uri="{FF2B5EF4-FFF2-40B4-BE49-F238E27FC236}">
                  <a16:creationId xmlns:a16="http://schemas.microsoft.com/office/drawing/2014/main" id="{96AC8DAD-765E-4101-8C39-70E4B1D01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Freeform 29">
              <a:extLst>
                <a:ext uri="{FF2B5EF4-FFF2-40B4-BE49-F238E27FC236}">
                  <a16:creationId xmlns:a16="http://schemas.microsoft.com/office/drawing/2014/main" id="{AD557835-3A9B-4478-821E-1E1B2BACF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0">
              <a:extLst>
                <a:ext uri="{FF2B5EF4-FFF2-40B4-BE49-F238E27FC236}">
                  <a16:creationId xmlns:a16="http://schemas.microsoft.com/office/drawing/2014/main" id="{D6D19825-B0AB-4328-B16D-34577AB82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1">
              <a:extLst>
                <a:ext uri="{FF2B5EF4-FFF2-40B4-BE49-F238E27FC236}">
                  <a16:creationId xmlns:a16="http://schemas.microsoft.com/office/drawing/2014/main" id="{5BC6419A-F475-4DF7-B027-17233644D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Rectangle 32">
              <a:extLst>
                <a:ext uri="{FF2B5EF4-FFF2-40B4-BE49-F238E27FC236}">
                  <a16:creationId xmlns:a16="http://schemas.microsoft.com/office/drawing/2014/main" id="{4B14917B-D37A-437B-84C4-F386A4EA2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Rectangle 33">
              <a:extLst>
                <a:ext uri="{FF2B5EF4-FFF2-40B4-BE49-F238E27FC236}">
                  <a16:creationId xmlns:a16="http://schemas.microsoft.com/office/drawing/2014/main" id="{B9D3FEA9-CDA6-49FB-98CF-15E96FF0A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D4BC789A-DC1D-46E3-B11E-F6E45FB7C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F5F3EEEE-E2BB-432E-83AA-0272B874C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E809A247-3A70-4C2B-847C-1CEEFE583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45CB659D-883B-415E-BE14-1CF547C56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Rectangle 38">
              <a:extLst>
                <a:ext uri="{FF2B5EF4-FFF2-40B4-BE49-F238E27FC236}">
                  <a16:creationId xmlns:a16="http://schemas.microsoft.com/office/drawing/2014/main" id="{BAC744ED-49D0-4717-8B85-E8A314CE3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84929677-72FE-4A05-80CF-F130E7643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43" name="Group 42">
            <a:extLst>
              <a:ext uri="{FF2B5EF4-FFF2-40B4-BE49-F238E27FC236}">
                <a16:creationId xmlns:a16="http://schemas.microsoft.com/office/drawing/2014/main" id="{252B15EC-9EAA-4343-9B87-F5BCD1F60D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4" name="Freeform 43">
              <a:extLst>
                <a:ext uri="{FF2B5EF4-FFF2-40B4-BE49-F238E27FC236}">
                  <a16:creationId xmlns:a16="http://schemas.microsoft.com/office/drawing/2014/main" id="{557A7F52-6570-4C03-8A5E-65BD088B9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Freeform 44">
              <a:extLst>
                <a:ext uri="{FF2B5EF4-FFF2-40B4-BE49-F238E27FC236}">
                  <a16:creationId xmlns:a16="http://schemas.microsoft.com/office/drawing/2014/main" id="{676AAD80-9ED6-478E-A71F-C72E51D4C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5">
              <a:extLst>
                <a:ext uri="{FF2B5EF4-FFF2-40B4-BE49-F238E27FC236}">
                  <a16:creationId xmlns:a16="http://schemas.microsoft.com/office/drawing/2014/main" id="{72B7BFFC-6DAE-4DCE-968F-4EE9BB280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46">
              <a:extLst>
                <a:ext uri="{FF2B5EF4-FFF2-40B4-BE49-F238E27FC236}">
                  <a16:creationId xmlns:a16="http://schemas.microsoft.com/office/drawing/2014/main" id="{A0186A94-CFC2-4D91-952B-8C57DE2BC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47">
              <a:extLst>
                <a:ext uri="{FF2B5EF4-FFF2-40B4-BE49-F238E27FC236}">
                  <a16:creationId xmlns:a16="http://schemas.microsoft.com/office/drawing/2014/main" id="{3143D1C3-85BF-43C7-94A7-E47175D0C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48">
              <a:extLst>
                <a:ext uri="{FF2B5EF4-FFF2-40B4-BE49-F238E27FC236}">
                  <a16:creationId xmlns:a16="http://schemas.microsoft.com/office/drawing/2014/main" id="{038F9DE9-DE38-4BF7-B1A6-257AF1557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49">
              <a:extLst>
                <a:ext uri="{FF2B5EF4-FFF2-40B4-BE49-F238E27FC236}">
                  <a16:creationId xmlns:a16="http://schemas.microsoft.com/office/drawing/2014/main" id="{5BAE521D-CF68-47BB-8D44-ED5CDEA9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Rectangle 50">
              <a:extLst>
                <a:ext uri="{FF2B5EF4-FFF2-40B4-BE49-F238E27FC236}">
                  <a16:creationId xmlns:a16="http://schemas.microsoft.com/office/drawing/2014/main" id="{AB28432B-B738-490E-B19B-26F4D39D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Rectangle 51">
              <a:extLst>
                <a:ext uri="{FF2B5EF4-FFF2-40B4-BE49-F238E27FC236}">
                  <a16:creationId xmlns:a16="http://schemas.microsoft.com/office/drawing/2014/main" id="{FF1F78B3-6FAC-4DF8-993E-F42549F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Rectangle 52">
              <a:extLst>
                <a:ext uri="{FF2B5EF4-FFF2-40B4-BE49-F238E27FC236}">
                  <a16:creationId xmlns:a16="http://schemas.microsoft.com/office/drawing/2014/main" id="{7F87CBEA-D3D9-46F0-9802-49E144EDD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Rectangle 53">
              <a:extLst>
                <a:ext uri="{FF2B5EF4-FFF2-40B4-BE49-F238E27FC236}">
                  <a16:creationId xmlns:a16="http://schemas.microsoft.com/office/drawing/2014/main" id="{0171BB5A-3D44-43FA-A472-A3BA9B58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5" name="Freeform 54">
              <a:extLst>
                <a:ext uri="{FF2B5EF4-FFF2-40B4-BE49-F238E27FC236}">
                  <a16:creationId xmlns:a16="http://schemas.microsoft.com/office/drawing/2014/main" id="{2FAD09DA-5031-4EEB-803F-56A13D542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6" name="Freeform 55">
              <a:extLst>
                <a:ext uri="{FF2B5EF4-FFF2-40B4-BE49-F238E27FC236}">
                  <a16:creationId xmlns:a16="http://schemas.microsoft.com/office/drawing/2014/main" id="{19B29FD0-A735-47CC-96EC-D077F8CCA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36BDA1F3-0266-4B4D-9009-734BE1441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030F5C1F-8B42-4DFD-A27C-EA95F955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9" name="Group 60">
            <a:extLst>
              <a:ext uri="{FF2B5EF4-FFF2-40B4-BE49-F238E27FC236}">
                <a16:creationId xmlns:a16="http://schemas.microsoft.com/office/drawing/2014/main" id="{769D3E84-225F-4004-9FB2-596E702CF2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60" name="Freeform 61">
              <a:extLst>
                <a:ext uri="{FF2B5EF4-FFF2-40B4-BE49-F238E27FC236}">
                  <a16:creationId xmlns:a16="http://schemas.microsoft.com/office/drawing/2014/main" id="{E5F05945-0E04-45E3-894E-CE2DA9288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Freeform 62">
              <a:extLst>
                <a:ext uri="{FF2B5EF4-FFF2-40B4-BE49-F238E27FC236}">
                  <a16:creationId xmlns:a16="http://schemas.microsoft.com/office/drawing/2014/main" id="{FED35795-495F-431B-84F3-19D7D376D2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3">
              <a:extLst>
                <a:ext uri="{FF2B5EF4-FFF2-40B4-BE49-F238E27FC236}">
                  <a16:creationId xmlns:a16="http://schemas.microsoft.com/office/drawing/2014/main" id="{6AE15A88-FBDC-4F32-A403-0B6821202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4">
              <a:extLst>
                <a:ext uri="{FF2B5EF4-FFF2-40B4-BE49-F238E27FC236}">
                  <a16:creationId xmlns:a16="http://schemas.microsoft.com/office/drawing/2014/main" id="{CA1FD7C9-3600-425E-9368-2B95E496D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5">
              <a:extLst>
                <a:ext uri="{FF2B5EF4-FFF2-40B4-BE49-F238E27FC236}">
                  <a16:creationId xmlns:a16="http://schemas.microsoft.com/office/drawing/2014/main" id="{494AF4F1-9711-4222-B6E1-9D05EB818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66">
              <a:extLst>
                <a:ext uri="{FF2B5EF4-FFF2-40B4-BE49-F238E27FC236}">
                  <a16:creationId xmlns:a16="http://schemas.microsoft.com/office/drawing/2014/main" id="{AE69D449-2B0B-4731-AB7C-993351221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67">
              <a:extLst>
                <a:ext uri="{FF2B5EF4-FFF2-40B4-BE49-F238E27FC236}">
                  <a16:creationId xmlns:a16="http://schemas.microsoft.com/office/drawing/2014/main" id="{72F15CF1-8603-45FE-AC1E-673ED8FB0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68">
              <a:extLst>
                <a:ext uri="{FF2B5EF4-FFF2-40B4-BE49-F238E27FC236}">
                  <a16:creationId xmlns:a16="http://schemas.microsoft.com/office/drawing/2014/main" id="{95C8AFAB-E99D-4AF0-B311-62C2E517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8" name="Rectangle 69">
              <a:extLst>
                <a:ext uri="{FF2B5EF4-FFF2-40B4-BE49-F238E27FC236}">
                  <a16:creationId xmlns:a16="http://schemas.microsoft.com/office/drawing/2014/main" id="{23B52BA3-5243-4CC0-82E2-B4D0F7A26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9" name="Rectangle 70">
              <a:extLst>
                <a:ext uri="{FF2B5EF4-FFF2-40B4-BE49-F238E27FC236}">
                  <a16:creationId xmlns:a16="http://schemas.microsoft.com/office/drawing/2014/main" id="{9A63E62C-AFA4-46B4-A773-7D381A9A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0" name="Rectangle 71">
              <a:extLst>
                <a:ext uri="{FF2B5EF4-FFF2-40B4-BE49-F238E27FC236}">
                  <a16:creationId xmlns:a16="http://schemas.microsoft.com/office/drawing/2014/main" id="{F9D42D6B-911B-4619-90AA-5FA11471A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1" name="Rectangle 72">
              <a:extLst>
                <a:ext uri="{FF2B5EF4-FFF2-40B4-BE49-F238E27FC236}">
                  <a16:creationId xmlns:a16="http://schemas.microsoft.com/office/drawing/2014/main" id="{28F36079-F3C0-43D9-9C6D-AECC71A10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F23D0D6-C1C0-4E69-830E-854D30B9AFC1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73" name="Freeform 95">
            <a:extLst>
              <a:ext uri="{FF2B5EF4-FFF2-40B4-BE49-F238E27FC236}">
                <a16:creationId xmlns:a16="http://schemas.microsoft.com/office/drawing/2014/main" id="{CADE35F2-627F-462E-96A1-7DB7E96C62B0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B5666A0-D3BD-40A0-9EFA-35B1E7BA8A3F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1378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C04BE62-961B-4F71-8E4C-E4659D92A210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66ADF51-5FB6-49E7-A0AA-D62B7ECF7F96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C5FBFE5-131D-4E94-9EAA-C990AF51C88C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288A1D8-DA6F-4DAE-830B-8E27EAC90789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93CEE98D-B0DA-4A2B-BD08-F71A5F3F6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67" b="97176" l="10000" r="90000">
                        <a14:foregroundMark x1="21831" y1="11553" x2="28310" y2="2567"/>
                        <a14:foregroundMark x1="28310" y1="2567" x2="39718" y2="1412"/>
                        <a14:foregroundMark x1="39718" y1="1412" x2="75915" y2="4236"/>
                        <a14:foregroundMark x1="75915" y1="4236" x2="78732" y2="70218"/>
                        <a14:foregroundMark x1="78732" y1="70218" x2="78310" y2="92555"/>
                        <a14:foregroundMark x1="78310" y1="92555" x2="68310" y2="98973"/>
                        <a14:foregroundMark x1="68310" y1="98973" x2="32113" y2="98588"/>
                        <a14:foregroundMark x1="32113" y1="98588" x2="22535" y2="92811"/>
                        <a14:foregroundMark x1="22535" y1="92811" x2="21127" y2="9114"/>
                        <a14:foregroundMark x1="21831" y1="7959" x2="47606" y2="3466"/>
                        <a14:foregroundMark x1="47606" y1="3466" x2="60704" y2="3723"/>
                        <a14:foregroundMark x1="60704" y1="3723" x2="71831" y2="7060"/>
                        <a14:foregroundMark x1="71831" y1="7060" x2="77606" y2="39153"/>
                        <a14:foregroundMark x1="77606" y1="39153" x2="73380" y2="85109"/>
                        <a14:foregroundMark x1="73380" y1="85109" x2="66479" y2="93838"/>
                        <a14:foregroundMark x1="66479" y1="93838" x2="52958" y2="96021"/>
                        <a14:foregroundMark x1="52958" y1="96021" x2="40845" y2="94865"/>
                        <a14:foregroundMark x1="40845" y1="94865" x2="31972" y2="87933"/>
                        <a14:foregroundMark x1="31972" y1="87933" x2="25493" y2="65854"/>
                        <a14:foregroundMark x1="25493" y1="65854" x2="31268" y2="7189"/>
                        <a14:foregroundMark x1="23239" y1="96534" x2="41690" y2="97176"/>
                        <a14:foregroundMark x1="33944" y1="2824" x2="46901" y2="2567"/>
                        <a14:foregroundMark x1="46901" y1="2567" x2="57324" y2="2567"/>
                        <a14:foregroundMark x1="42113" y1="7189" x2="55352" y2="7189"/>
                        <a14:foregroundMark x1="55352" y1="7189" x2="56620" y2="6547"/>
                        <a14:foregroundMark x1="78873" y1="12067" x2="79155" y2="38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34" y="1531366"/>
            <a:ext cx="3260899" cy="3577804"/>
          </a:xfrm>
          <a:prstGeom prst="rect">
            <a:avLst/>
          </a:prstGeom>
        </p:spPr>
      </p:pic>
      <p:pic>
        <p:nvPicPr>
          <p:cNvPr id="183" name="그림 182" descr="그리기이(가) 표시된 사진&#10;&#10;자동 생성된 설명">
            <a:extLst>
              <a:ext uri="{FF2B5EF4-FFF2-40B4-BE49-F238E27FC236}">
                <a16:creationId xmlns:a16="http://schemas.microsoft.com/office/drawing/2014/main" id="{218CA5F5-92CC-4804-8FDC-74C129D359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15" y="2096773"/>
            <a:ext cx="3113139" cy="2719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B3FA69-F46F-44D1-8147-C4A648615A7A}"/>
              </a:ext>
            </a:extLst>
          </p:cNvPr>
          <p:cNvSpPr txBox="1"/>
          <p:nvPr/>
        </p:nvSpPr>
        <p:spPr>
          <a:xfrm>
            <a:off x="3763574" y="5674577"/>
            <a:ext cx="5694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Cloth management + Cody</a:t>
            </a:r>
            <a:r>
              <a:rPr lang="ko-KR" alt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07454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800" fill="hold"/>
                                        <p:tgtEl>
                                          <p:spTgt spid="18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38675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Splash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0.   Splash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75" name="그림 174">
            <a:extLst>
              <a:ext uri="{FF2B5EF4-FFF2-40B4-BE49-F238E27FC236}">
                <a16:creationId xmlns:a16="http://schemas.microsoft.com/office/drawing/2014/main" id="{9D1FE4E2-26B4-4FA1-BC7E-EF33A876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3" y="2093133"/>
            <a:ext cx="2979426" cy="41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1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38675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Main</a:t>
              </a:r>
              <a:r>
                <a:rPr lang="ko-KR" altLang="en-US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Screen - 1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 &amp; Membership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75" name="그림 174" descr="스크린샷, 모니터, 컴퓨터, 옅은이(가) 표시된 사진&#10;&#10;자동 생성된 설명">
            <a:extLst>
              <a:ext uri="{FF2B5EF4-FFF2-40B4-BE49-F238E27FC236}">
                <a16:creationId xmlns:a16="http://schemas.microsoft.com/office/drawing/2014/main" id="{97CFB99D-5923-40A9-9C0F-EEA10E5A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529" y="2396728"/>
            <a:ext cx="2129717" cy="3855990"/>
          </a:xfrm>
          <a:prstGeom prst="rect">
            <a:avLst/>
          </a:prstGeom>
        </p:spPr>
      </p:pic>
      <p:pic>
        <p:nvPicPr>
          <p:cNvPr id="176" name="그림 175" descr="스크린샷이(가) 표시된 사진&#10;&#10;자동 생성된 설명">
            <a:extLst>
              <a:ext uri="{FF2B5EF4-FFF2-40B4-BE49-F238E27FC236}">
                <a16:creationId xmlns:a16="http://schemas.microsoft.com/office/drawing/2014/main" id="{F7E6F63E-BC5C-4CB1-AABB-AACBEB4F7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476" y="2372784"/>
            <a:ext cx="2129718" cy="3879934"/>
          </a:xfrm>
          <a:prstGeom prst="rect">
            <a:avLst/>
          </a:prstGeom>
        </p:spPr>
      </p:pic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1BF6134D-7A2E-4724-B1A9-41653A592E5A}"/>
              </a:ext>
            </a:extLst>
          </p:cNvPr>
          <p:cNvGrpSpPr/>
          <p:nvPr/>
        </p:nvGrpSpPr>
        <p:grpSpPr>
          <a:xfrm>
            <a:off x="8807372" y="2372784"/>
            <a:ext cx="2129718" cy="3850291"/>
            <a:chOff x="698732" y="1126600"/>
            <a:chExt cx="2129718" cy="4604800"/>
          </a:xfrm>
        </p:grpSpPr>
        <p:pic>
          <p:nvPicPr>
            <p:cNvPr id="178" name="그림 17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92503F8-56CC-435B-8A4B-2423F900B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732" y="1126600"/>
              <a:ext cx="2129718" cy="4604800"/>
            </a:xfrm>
            <a:prstGeom prst="rect">
              <a:avLst/>
            </a:prstGeom>
          </p:spPr>
        </p:pic>
        <p:pic>
          <p:nvPicPr>
            <p:cNvPr id="179" name="그림 17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8E3D5C9-8684-478D-9EC4-364A581E6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732" y="1126600"/>
              <a:ext cx="2129718" cy="46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09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 flipH="1">
            <a:off x="444500" y="410474"/>
            <a:ext cx="11747499" cy="6438900"/>
          </a:xfrm>
          <a:prstGeom prst="round1Rect">
            <a:avLst>
              <a:gd name="adj" fmla="val 8554"/>
            </a:avLst>
          </a:prstGeom>
          <a:solidFill>
            <a:srgbClr val="21399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E53436-FEEC-4DA1-9D92-035EDACC7744}"/>
              </a:ext>
            </a:extLst>
          </p:cNvPr>
          <p:cNvSpPr/>
          <p:nvPr/>
        </p:nvSpPr>
        <p:spPr>
          <a:xfrm>
            <a:off x="5712372" y="3572695"/>
            <a:ext cx="184731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D89A47-42BC-4C6A-A635-997601C36463}"/>
              </a:ext>
            </a:extLst>
          </p:cNvPr>
          <p:cNvGrpSpPr/>
          <p:nvPr/>
        </p:nvGrpSpPr>
        <p:grpSpPr>
          <a:xfrm>
            <a:off x="1510587" y="938675"/>
            <a:ext cx="10681410" cy="5930900"/>
            <a:chOff x="1510587" y="927100"/>
            <a:chExt cx="10681410" cy="5930900"/>
          </a:xfrm>
        </p:grpSpPr>
        <p:sp>
          <p:nvSpPr>
            <p:cNvPr id="6" name="한쪽 모서리가 둥근 사각형 5"/>
            <p:cNvSpPr/>
            <p:nvPr/>
          </p:nvSpPr>
          <p:spPr>
            <a:xfrm flipH="1">
              <a:off x="1510587" y="927100"/>
              <a:ext cx="10681410" cy="5930900"/>
            </a:xfrm>
            <a:prstGeom prst="round1Rect">
              <a:avLst>
                <a:gd name="adj" fmla="val 8554"/>
              </a:avLst>
            </a:prstGeom>
            <a:solidFill>
              <a:srgbClr val="F7F6FC"/>
            </a:solidFill>
            <a:ln w="19050">
              <a:solidFill>
                <a:srgbClr val="142358"/>
              </a:solidFill>
            </a:ln>
            <a:effectLst>
              <a:outerShdw blurRad="304800" dist="12700" dir="10800000" algn="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41401786-8C5E-4441-A80B-D9B5FF521FBD}"/>
                </a:ext>
              </a:extLst>
            </p:cNvPr>
            <p:cNvSpPr/>
            <p:nvPr/>
          </p:nvSpPr>
          <p:spPr>
            <a:xfrm>
              <a:off x="1984347" y="1630435"/>
              <a:ext cx="9542322" cy="4817091"/>
            </a:xfrm>
            <a:prstGeom prst="rect">
              <a:avLst/>
            </a:prstGeom>
            <a:solidFill>
              <a:srgbClr val="F9F8FE"/>
            </a:solidFill>
            <a:ln>
              <a:noFill/>
            </a:ln>
            <a:effectLst>
              <a:outerShdw blurRad="444500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ko-KR" altLang="en-US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7" name="모서리가 둥근 직사각형 122">
              <a:extLst>
                <a:ext uri="{FF2B5EF4-FFF2-40B4-BE49-F238E27FC236}">
                  <a16:creationId xmlns:a16="http://schemas.microsoft.com/office/drawing/2014/main" id="{DAD38557-1605-49BD-B452-3A1A1D57F054}"/>
                </a:ext>
              </a:extLst>
            </p:cNvPr>
            <p:cNvSpPr/>
            <p:nvPr/>
          </p:nvSpPr>
          <p:spPr>
            <a:xfrm>
              <a:off x="2259658" y="1282874"/>
              <a:ext cx="2253619" cy="494270"/>
            </a:xfrm>
            <a:prstGeom prst="roundRect">
              <a:avLst/>
            </a:prstGeom>
            <a:solidFill>
              <a:srgbClr val="2137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Main</a:t>
              </a:r>
              <a:r>
                <a:rPr lang="ko-KR" altLang="en-US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Screen</a:t>
              </a:r>
              <a:r>
                <a:rPr lang="ko-KR" altLang="en-US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ko-KR" sz="1600" b="1" dirty="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- 2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E07273-1EC3-4DF4-A3BF-C616E8F65E9C}"/>
              </a:ext>
            </a:extLst>
          </p:cNvPr>
          <p:cNvSpPr/>
          <p:nvPr/>
        </p:nvSpPr>
        <p:spPr>
          <a:xfrm>
            <a:off x="2259658" y="1920672"/>
            <a:ext cx="599596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    Find ID / Password</a:t>
            </a:r>
          </a:p>
        </p:txBody>
      </p:sp>
      <p:sp>
        <p:nvSpPr>
          <p:cNvPr id="91" name="모서리가 둥근 직사각형 6">
            <a:extLst>
              <a:ext uri="{FF2B5EF4-FFF2-40B4-BE49-F238E27FC236}">
                <a16:creationId xmlns:a16="http://schemas.microsoft.com/office/drawing/2014/main" id="{774A128F-4E27-481A-9549-E76093F925D2}"/>
              </a:ext>
            </a:extLst>
          </p:cNvPr>
          <p:cNvSpPr/>
          <p:nvPr/>
        </p:nvSpPr>
        <p:spPr>
          <a:xfrm>
            <a:off x="565217" y="3518523"/>
            <a:ext cx="736220" cy="1092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92" name="Group 75">
            <a:extLst>
              <a:ext uri="{FF2B5EF4-FFF2-40B4-BE49-F238E27FC236}">
                <a16:creationId xmlns:a16="http://schemas.microsoft.com/office/drawing/2014/main" id="{470E96D9-07E5-4395-9759-7AF7846E04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4851" y="2717422"/>
            <a:ext cx="136461" cy="178005"/>
            <a:chOff x="-34" y="2514"/>
            <a:chExt cx="3311" cy="4319"/>
          </a:xfrm>
          <a:solidFill>
            <a:schemeClr val="bg1">
              <a:alpha val="54000"/>
            </a:schemeClr>
          </a:solidFill>
        </p:grpSpPr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36D1D00-8AB4-48F1-B162-FD01E9B1E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" y="2946"/>
              <a:ext cx="2879" cy="3887"/>
            </a:xfrm>
            <a:custGeom>
              <a:avLst/>
              <a:gdLst>
                <a:gd name="T0" fmla="*/ 0 w 8638"/>
                <a:gd name="T1" fmla="*/ 11444 h 11660"/>
                <a:gd name="T2" fmla="*/ 10 w 8638"/>
                <a:gd name="T3" fmla="*/ 11508 h 11660"/>
                <a:gd name="T4" fmla="*/ 50 w 8638"/>
                <a:gd name="T5" fmla="*/ 11581 h 11660"/>
                <a:gd name="T6" fmla="*/ 113 w 8638"/>
                <a:gd name="T7" fmla="*/ 11634 h 11660"/>
                <a:gd name="T8" fmla="*/ 193 w 8638"/>
                <a:gd name="T9" fmla="*/ 11659 h 11660"/>
                <a:gd name="T10" fmla="*/ 8422 w 8638"/>
                <a:gd name="T11" fmla="*/ 11660 h 11660"/>
                <a:gd name="T12" fmla="*/ 8486 w 8638"/>
                <a:gd name="T13" fmla="*/ 11650 h 11660"/>
                <a:gd name="T14" fmla="*/ 8559 w 8638"/>
                <a:gd name="T15" fmla="*/ 11611 h 11660"/>
                <a:gd name="T16" fmla="*/ 8612 w 8638"/>
                <a:gd name="T17" fmla="*/ 11546 h 11660"/>
                <a:gd name="T18" fmla="*/ 8637 w 8638"/>
                <a:gd name="T19" fmla="*/ 11466 h 11660"/>
                <a:gd name="T20" fmla="*/ 8638 w 8638"/>
                <a:gd name="T21" fmla="*/ 2375 h 11660"/>
                <a:gd name="T22" fmla="*/ 8635 w 8638"/>
                <a:gd name="T23" fmla="*/ 2362 h 11660"/>
                <a:gd name="T24" fmla="*/ 8624 w 8638"/>
                <a:gd name="T25" fmla="*/ 2306 h 11660"/>
                <a:gd name="T26" fmla="*/ 8616 w 8638"/>
                <a:gd name="T27" fmla="*/ 2285 h 11660"/>
                <a:gd name="T28" fmla="*/ 8586 w 8638"/>
                <a:gd name="T29" fmla="*/ 2236 h 11660"/>
                <a:gd name="T30" fmla="*/ 6414 w 8638"/>
                <a:gd name="T31" fmla="*/ 63 h 11660"/>
                <a:gd name="T32" fmla="*/ 6368 w 8638"/>
                <a:gd name="T33" fmla="*/ 28 h 11660"/>
                <a:gd name="T34" fmla="*/ 6340 w 8638"/>
                <a:gd name="T35" fmla="*/ 16 h 11660"/>
                <a:gd name="T36" fmla="*/ 6303 w 8638"/>
                <a:gd name="T37" fmla="*/ 4 h 11660"/>
                <a:gd name="T38" fmla="*/ 6269 w 8638"/>
                <a:gd name="T39" fmla="*/ 1 h 11660"/>
                <a:gd name="T40" fmla="*/ 216 w 8638"/>
                <a:gd name="T41" fmla="*/ 0 h 11660"/>
                <a:gd name="T42" fmla="*/ 152 w 8638"/>
                <a:gd name="T43" fmla="*/ 9 h 11660"/>
                <a:gd name="T44" fmla="*/ 78 w 8638"/>
                <a:gd name="T45" fmla="*/ 49 h 11660"/>
                <a:gd name="T46" fmla="*/ 26 w 8638"/>
                <a:gd name="T47" fmla="*/ 112 h 11660"/>
                <a:gd name="T48" fmla="*/ 0 w 8638"/>
                <a:gd name="T49" fmla="*/ 194 h 11660"/>
                <a:gd name="T50" fmla="*/ 7900 w 8638"/>
                <a:gd name="T51" fmla="*/ 2159 h 11660"/>
                <a:gd name="T52" fmla="*/ 6478 w 8638"/>
                <a:gd name="T53" fmla="*/ 736 h 11660"/>
                <a:gd name="T54" fmla="*/ 432 w 8638"/>
                <a:gd name="T55" fmla="*/ 432 h 11660"/>
                <a:gd name="T56" fmla="*/ 6046 w 8638"/>
                <a:gd name="T57" fmla="*/ 2375 h 11660"/>
                <a:gd name="T58" fmla="*/ 6056 w 8638"/>
                <a:gd name="T59" fmla="*/ 2439 h 11660"/>
                <a:gd name="T60" fmla="*/ 6096 w 8638"/>
                <a:gd name="T61" fmla="*/ 2512 h 11660"/>
                <a:gd name="T62" fmla="*/ 6160 w 8638"/>
                <a:gd name="T63" fmla="*/ 2565 h 11660"/>
                <a:gd name="T64" fmla="*/ 6241 w 8638"/>
                <a:gd name="T65" fmla="*/ 2590 h 11660"/>
                <a:gd name="T66" fmla="*/ 8206 w 8638"/>
                <a:gd name="T67" fmla="*/ 2591 h 11660"/>
                <a:gd name="T68" fmla="*/ 432 w 8638"/>
                <a:gd name="T69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38" h="11660">
                  <a:moveTo>
                    <a:pt x="0" y="216"/>
                  </a:moveTo>
                  <a:lnTo>
                    <a:pt x="0" y="11444"/>
                  </a:lnTo>
                  <a:lnTo>
                    <a:pt x="0" y="11466"/>
                  </a:lnTo>
                  <a:lnTo>
                    <a:pt x="10" y="11508"/>
                  </a:lnTo>
                  <a:lnTo>
                    <a:pt x="26" y="11546"/>
                  </a:lnTo>
                  <a:lnTo>
                    <a:pt x="50" y="11581"/>
                  </a:lnTo>
                  <a:lnTo>
                    <a:pt x="78" y="11611"/>
                  </a:lnTo>
                  <a:lnTo>
                    <a:pt x="113" y="11634"/>
                  </a:lnTo>
                  <a:lnTo>
                    <a:pt x="152" y="11650"/>
                  </a:lnTo>
                  <a:lnTo>
                    <a:pt x="193" y="11659"/>
                  </a:lnTo>
                  <a:lnTo>
                    <a:pt x="216" y="11660"/>
                  </a:lnTo>
                  <a:lnTo>
                    <a:pt x="8422" y="11660"/>
                  </a:lnTo>
                  <a:lnTo>
                    <a:pt x="8444" y="11659"/>
                  </a:lnTo>
                  <a:lnTo>
                    <a:pt x="8486" y="11650"/>
                  </a:lnTo>
                  <a:lnTo>
                    <a:pt x="8525" y="11634"/>
                  </a:lnTo>
                  <a:lnTo>
                    <a:pt x="8559" y="11611"/>
                  </a:lnTo>
                  <a:lnTo>
                    <a:pt x="8589" y="11581"/>
                  </a:lnTo>
                  <a:lnTo>
                    <a:pt x="8612" y="11546"/>
                  </a:lnTo>
                  <a:lnTo>
                    <a:pt x="8629" y="11508"/>
                  </a:lnTo>
                  <a:lnTo>
                    <a:pt x="8637" y="11466"/>
                  </a:lnTo>
                  <a:lnTo>
                    <a:pt x="8638" y="11444"/>
                  </a:lnTo>
                  <a:lnTo>
                    <a:pt x="8638" y="2375"/>
                  </a:lnTo>
                  <a:lnTo>
                    <a:pt x="8637" y="2368"/>
                  </a:lnTo>
                  <a:lnTo>
                    <a:pt x="8635" y="2362"/>
                  </a:lnTo>
                  <a:lnTo>
                    <a:pt x="8631" y="2333"/>
                  </a:lnTo>
                  <a:lnTo>
                    <a:pt x="8624" y="2306"/>
                  </a:lnTo>
                  <a:lnTo>
                    <a:pt x="8620" y="2296"/>
                  </a:lnTo>
                  <a:lnTo>
                    <a:pt x="8616" y="2285"/>
                  </a:lnTo>
                  <a:lnTo>
                    <a:pt x="8608" y="2267"/>
                  </a:lnTo>
                  <a:lnTo>
                    <a:pt x="8586" y="2236"/>
                  </a:lnTo>
                  <a:lnTo>
                    <a:pt x="8574" y="2222"/>
                  </a:lnTo>
                  <a:lnTo>
                    <a:pt x="6414" y="63"/>
                  </a:lnTo>
                  <a:lnTo>
                    <a:pt x="6400" y="49"/>
                  </a:lnTo>
                  <a:lnTo>
                    <a:pt x="6368" y="28"/>
                  </a:lnTo>
                  <a:lnTo>
                    <a:pt x="6351" y="20"/>
                  </a:lnTo>
                  <a:lnTo>
                    <a:pt x="6340" y="16"/>
                  </a:lnTo>
                  <a:lnTo>
                    <a:pt x="6331" y="12"/>
                  </a:lnTo>
                  <a:lnTo>
                    <a:pt x="6303" y="4"/>
                  </a:lnTo>
                  <a:lnTo>
                    <a:pt x="6275" y="1"/>
                  </a:lnTo>
                  <a:lnTo>
                    <a:pt x="6269" y="1"/>
                  </a:lnTo>
                  <a:lnTo>
                    <a:pt x="6262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0" y="194"/>
                  </a:lnTo>
                  <a:lnTo>
                    <a:pt x="0" y="216"/>
                  </a:lnTo>
                  <a:close/>
                  <a:moveTo>
                    <a:pt x="7900" y="2159"/>
                  </a:moveTo>
                  <a:lnTo>
                    <a:pt x="6478" y="2159"/>
                  </a:lnTo>
                  <a:lnTo>
                    <a:pt x="6478" y="736"/>
                  </a:lnTo>
                  <a:lnTo>
                    <a:pt x="7900" y="2159"/>
                  </a:lnTo>
                  <a:close/>
                  <a:moveTo>
                    <a:pt x="432" y="432"/>
                  </a:moveTo>
                  <a:lnTo>
                    <a:pt x="6046" y="432"/>
                  </a:lnTo>
                  <a:lnTo>
                    <a:pt x="6046" y="2375"/>
                  </a:lnTo>
                  <a:lnTo>
                    <a:pt x="6048" y="2397"/>
                  </a:lnTo>
                  <a:lnTo>
                    <a:pt x="6056" y="2439"/>
                  </a:lnTo>
                  <a:lnTo>
                    <a:pt x="6072" y="2478"/>
                  </a:lnTo>
                  <a:lnTo>
                    <a:pt x="6096" y="2512"/>
                  </a:lnTo>
                  <a:lnTo>
                    <a:pt x="6124" y="2542"/>
                  </a:lnTo>
                  <a:lnTo>
                    <a:pt x="6160" y="2565"/>
                  </a:lnTo>
                  <a:lnTo>
                    <a:pt x="6198" y="2582"/>
                  </a:lnTo>
                  <a:lnTo>
                    <a:pt x="6241" y="2590"/>
                  </a:lnTo>
                  <a:lnTo>
                    <a:pt x="6262" y="2591"/>
                  </a:lnTo>
                  <a:lnTo>
                    <a:pt x="8206" y="2591"/>
                  </a:lnTo>
                  <a:lnTo>
                    <a:pt x="8206" y="11228"/>
                  </a:lnTo>
                  <a:lnTo>
                    <a:pt x="432" y="11228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2CC978D6-63E6-43A2-ADFC-6D316221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" y="2514"/>
              <a:ext cx="2880" cy="3887"/>
            </a:xfrm>
            <a:custGeom>
              <a:avLst/>
              <a:gdLst>
                <a:gd name="T0" fmla="*/ 7775 w 8639"/>
                <a:gd name="T1" fmla="*/ 11228 h 11660"/>
                <a:gd name="T2" fmla="*/ 7775 w 8639"/>
                <a:gd name="T3" fmla="*/ 11660 h 11660"/>
                <a:gd name="T4" fmla="*/ 8423 w 8639"/>
                <a:gd name="T5" fmla="*/ 11660 h 11660"/>
                <a:gd name="T6" fmla="*/ 8445 w 8639"/>
                <a:gd name="T7" fmla="*/ 11659 h 11660"/>
                <a:gd name="T8" fmla="*/ 8487 w 8639"/>
                <a:gd name="T9" fmla="*/ 11651 h 11660"/>
                <a:gd name="T10" fmla="*/ 8526 w 8639"/>
                <a:gd name="T11" fmla="*/ 11634 h 11660"/>
                <a:gd name="T12" fmla="*/ 8560 w 8639"/>
                <a:gd name="T13" fmla="*/ 11611 h 11660"/>
                <a:gd name="T14" fmla="*/ 8590 w 8639"/>
                <a:gd name="T15" fmla="*/ 11581 h 11660"/>
                <a:gd name="T16" fmla="*/ 8613 w 8639"/>
                <a:gd name="T17" fmla="*/ 11547 h 11660"/>
                <a:gd name="T18" fmla="*/ 8629 w 8639"/>
                <a:gd name="T19" fmla="*/ 11508 h 11660"/>
                <a:gd name="T20" fmla="*/ 8638 w 8639"/>
                <a:gd name="T21" fmla="*/ 11466 h 11660"/>
                <a:gd name="T22" fmla="*/ 8639 w 8639"/>
                <a:gd name="T23" fmla="*/ 11444 h 11660"/>
                <a:gd name="T24" fmla="*/ 8639 w 8639"/>
                <a:gd name="T25" fmla="*/ 216 h 11660"/>
                <a:gd name="T26" fmla="*/ 8638 w 8639"/>
                <a:gd name="T27" fmla="*/ 194 h 11660"/>
                <a:gd name="T28" fmla="*/ 8629 w 8639"/>
                <a:gd name="T29" fmla="*/ 152 h 11660"/>
                <a:gd name="T30" fmla="*/ 8613 w 8639"/>
                <a:gd name="T31" fmla="*/ 113 h 11660"/>
                <a:gd name="T32" fmla="*/ 8590 w 8639"/>
                <a:gd name="T33" fmla="*/ 78 h 11660"/>
                <a:gd name="T34" fmla="*/ 8560 w 8639"/>
                <a:gd name="T35" fmla="*/ 49 h 11660"/>
                <a:gd name="T36" fmla="*/ 8526 w 8639"/>
                <a:gd name="T37" fmla="*/ 26 h 11660"/>
                <a:gd name="T38" fmla="*/ 8487 w 8639"/>
                <a:gd name="T39" fmla="*/ 10 h 11660"/>
                <a:gd name="T40" fmla="*/ 8445 w 8639"/>
                <a:gd name="T41" fmla="*/ 1 h 11660"/>
                <a:gd name="T42" fmla="*/ 8423 w 8639"/>
                <a:gd name="T43" fmla="*/ 0 h 11660"/>
                <a:gd name="T44" fmla="*/ 216 w 8639"/>
                <a:gd name="T45" fmla="*/ 0 h 11660"/>
                <a:gd name="T46" fmla="*/ 194 w 8639"/>
                <a:gd name="T47" fmla="*/ 1 h 11660"/>
                <a:gd name="T48" fmla="*/ 152 w 8639"/>
                <a:gd name="T49" fmla="*/ 10 h 11660"/>
                <a:gd name="T50" fmla="*/ 113 w 8639"/>
                <a:gd name="T51" fmla="*/ 26 h 11660"/>
                <a:gd name="T52" fmla="*/ 79 w 8639"/>
                <a:gd name="T53" fmla="*/ 49 h 11660"/>
                <a:gd name="T54" fmla="*/ 49 w 8639"/>
                <a:gd name="T55" fmla="*/ 78 h 11660"/>
                <a:gd name="T56" fmla="*/ 26 w 8639"/>
                <a:gd name="T57" fmla="*/ 113 h 11660"/>
                <a:gd name="T58" fmla="*/ 10 w 8639"/>
                <a:gd name="T59" fmla="*/ 152 h 11660"/>
                <a:gd name="T60" fmla="*/ 1 w 8639"/>
                <a:gd name="T61" fmla="*/ 194 h 11660"/>
                <a:gd name="T62" fmla="*/ 0 w 8639"/>
                <a:gd name="T63" fmla="*/ 216 h 11660"/>
                <a:gd name="T64" fmla="*/ 0 w 8639"/>
                <a:gd name="T65" fmla="*/ 864 h 11660"/>
                <a:gd name="T66" fmla="*/ 432 w 8639"/>
                <a:gd name="T67" fmla="*/ 864 h 11660"/>
                <a:gd name="T68" fmla="*/ 432 w 8639"/>
                <a:gd name="T69" fmla="*/ 432 h 11660"/>
                <a:gd name="T70" fmla="*/ 8207 w 8639"/>
                <a:gd name="T71" fmla="*/ 432 h 11660"/>
                <a:gd name="T72" fmla="*/ 8207 w 8639"/>
                <a:gd name="T73" fmla="*/ 11228 h 11660"/>
                <a:gd name="T74" fmla="*/ 7775 w 8639"/>
                <a:gd name="T75" fmla="*/ 11228 h 1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39" h="11660">
                  <a:moveTo>
                    <a:pt x="7775" y="11228"/>
                  </a:moveTo>
                  <a:lnTo>
                    <a:pt x="7775" y="11660"/>
                  </a:lnTo>
                  <a:lnTo>
                    <a:pt x="8423" y="11660"/>
                  </a:lnTo>
                  <a:lnTo>
                    <a:pt x="8445" y="11659"/>
                  </a:lnTo>
                  <a:lnTo>
                    <a:pt x="8487" y="11651"/>
                  </a:lnTo>
                  <a:lnTo>
                    <a:pt x="8526" y="11634"/>
                  </a:lnTo>
                  <a:lnTo>
                    <a:pt x="8560" y="11611"/>
                  </a:lnTo>
                  <a:lnTo>
                    <a:pt x="8590" y="11581"/>
                  </a:lnTo>
                  <a:lnTo>
                    <a:pt x="8613" y="11547"/>
                  </a:lnTo>
                  <a:lnTo>
                    <a:pt x="8629" y="11508"/>
                  </a:lnTo>
                  <a:lnTo>
                    <a:pt x="8638" y="11466"/>
                  </a:lnTo>
                  <a:lnTo>
                    <a:pt x="8639" y="11444"/>
                  </a:lnTo>
                  <a:lnTo>
                    <a:pt x="8639" y="216"/>
                  </a:lnTo>
                  <a:lnTo>
                    <a:pt x="8638" y="194"/>
                  </a:lnTo>
                  <a:lnTo>
                    <a:pt x="8629" y="152"/>
                  </a:lnTo>
                  <a:lnTo>
                    <a:pt x="8613" y="113"/>
                  </a:lnTo>
                  <a:lnTo>
                    <a:pt x="8590" y="78"/>
                  </a:lnTo>
                  <a:lnTo>
                    <a:pt x="8560" y="49"/>
                  </a:lnTo>
                  <a:lnTo>
                    <a:pt x="8526" y="26"/>
                  </a:lnTo>
                  <a:lnTo>
                    <a:pt x="8487" y="10"/>
                  </a:lnTo>
                  <a:lnTo>
                    <a:pt x="8445" y="1"/>
                  </a:lnTo>
                  <a:lnTo>
                    <a:pt x="8423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9" y="49"/>
                  </a:lnTo>
                  <a:lnTo>
                    <a:pt x="49" y="78"/>
                  </a:lnTo>
                  <a:lnTo>
                    <a:pt x="26" y="113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864"/>
                  </a:lnTo>
                  <a:lnTo>
                    <a:pt x="432" y="864"/>
                  </a:lnTo>
                  <a:lnTo>
                    <a:pt x="432" y="432"/>
                  </a:lnTo>
                  <a:lnTo>
                    <a:pt x="8207" y="432"/>
                  </a:lnTo>
                  <a:lnTo>
                    <a:pt x="8207" y="11228"/>
                  </a:lnTo>
                  <a:lnTo>
                    <a:pt x="7775" y="11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5" name="Rectangle 78">
              <a:extLst>
                <a:ext uri="{FF2B5EF4-FFF2-40B4-BE49-F238E27FC236}">
                  <a16:creationId xmlns:a16="http://schemas.microsoft.com/office/drawing/2014/main" id="{110DEFD3-F185-401F-AA5C-E6E62E433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954"/>
              <a:ext cx="1728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99" name="Rectangle 79">
              <a:extLst>
                <a:ext uri="{FF2B5EF4-FFF2-40B4-BE49-F238E27FC236}">
                  <a16:creationId xmlns:a16="http://schemas.microsoft.com/office/drawing/2014/main" id="{863C63AB-6AED-4429-9E1A-CB3F70B1B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3522"/>
              <a:ext cx="57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0" name="Rectangle 80">
              <a:extLst>
                <a:ext uri="{FF2B5EF4-FFF2-40B4-BE49-F238E27FC236}">
                  <a16:creationId xmlns:a16="http://schemas.microsoft.com/office/drawing/2014/main" id="{240228C0-1F23-4025-B00A-EDA78625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385"/>
              <a:ext cx="115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1" name="Rectangle 81">
              <a:extLst>
                <a:ext uri="{FF2B5EF4-FFF2-40B4-BE49-F238E27FC236}">
                  <a16:creationId xmlns:a16="http://schemas.microsoft.com/office/drawing/2014/main" id="{EEF19DC0-3832-4F76-8032-40E21F3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4385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2" name="Rectangle 82">
              <a:extLst>
                <a:ext uri="{FF2B5EF4-FFF2-40B4-BE49-F238E27FC236}">
                  <a16:creationId xmlns:a16="http://schemas.microsoft.com/office/drawing/2014/main" id="{12781068-F51E-40BE-9ADE-DF19665C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481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3" name="Rectangle 83">
              <a:extLst>
                <a:ext uri="{FF2B5EF4-FFF2-40B4-BE49-F238E27FC236}">
                  <a16:creationId xmlns:a16="http://schemas.microsoft.com/office/drawing/2014/main" id="{72FDD1A0-DD3D-4201-8152-3D7C05205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681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4" name="Rectangle 84">
              <a:extLst>
                <a:ext uri="{FF2B5EF4-FFF2-40B4-BE49-F238E27FC236}">
                  <a16:creationId xmlns:a16="http://schemas.microsoft.com/office/drawing/2014/main" id="{5634A32A-BB43-4174-B1DE-5041F3F6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" y="5249"/>
              <a:ext cx="1080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156BC9B2-4CE8-414A-B121-86D278EBF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5249"/>
              <a:ext cx="50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05F93508-4A4E-4C94-BD54-0F3C70B8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6113"/>
              <a:ext cx="28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07" name="Rectangle 87">
              <a:extLst>
                <a:ext uri="{FF2B5EF4-FFF2-40B4-BE49-F238E27FC236}">
                  <a16:creationId xmlns:a16="http://schemas.microsoft.com/office/drawing/2014/main" id="{F919F848-8F88-4C10-9A6D-713FD1488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6113"/>
              <a:ext cx="1296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8">
            <a:extLst>
              <a:ext uri="{FF2B5EF4-FFF2-40B4-BE49-F238E27FC236}">
                <a16:creationId xmlns:a16="http://schemas.microsoft.com/office/drawing/2014/main" id="{95E2DDF4-57BD-4325-9ECB-1DCF8B890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4173" y="6116402"/>
            <a:ext cx="177816" cy="177775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C41CBDA7-1680-48E6-AAA0-61C631AB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B57CE6B2-D8D1-47E1-8057-95D8C8BF0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8A6CF77-61CA-40A1-B561-5886E1D5B7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A3457BF7-BAD2-4804-9C7A-48C6FB70B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98420EC-F14F-436A-A03B-F7DBE5057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1D68E1F-E0B4-4161-82BA-BF5D211BB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41DADBBF-6844-4EAD-AA94-E21119913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59CC739-7DD2-4ECE-AEFF-2AA92203F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35956576-9F99-4B9A-B21A-ACD6ADB49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668C4A3-A4A3-40B9-821E-B9A5E7C69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FC85DBA6-FFCC-46F8-96D0-4898EB8D9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E923C3F-F80F-4AB1-AA82-2CB38ED25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D9AE42E-D3C6-429B-B311-EC39D9BC6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63C65BF6-0931-4D03-B8F5-F69F41D00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25">
            <a:extLst>
              <a:ext uri="{FF2B5EF4-FFF2-40B4-BE49-F238E27FC236}">
                <a16:creationId xmlns:a16="http://schemas.microsoft.com/office/drawing/2014/main" id="{7C2063E9-7B55-4422-ABC2-9B1CA52A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770" y="3809623"/>
            <a:ext cx="172622" cy="172662"/>
            <a:chOff x="1684" y="5"/>
            <a:chExt cx="4312" cy="4313"/>
          </a:xfrm>
          <a:solidFill>
            <a:srgbClr val="213991"/>
          </a:solidFill>
        </p:grpSpPr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0B11D3B-CEC7-47B2-A92F-B2206F7EA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4" y="5"/>
              <a:ext cx="4312" cy="4313"/>
            </a:xfrm>
            <a:custGeom>
              <a:avLst/>
              <a:gdLst>
                <a:gd name="T0" fmla="*/ 5323 w 12937"/>
                <a:gd name="T1" fmla="*/ 100 h 12939"/>
                <a:gd name="T2" fmla="*/ 3806 w 12937"/>
                <a:gd name="T3" fmla="*/ 571 h 12939"/>
                <a:gd name="T4" fmla="*/ 2475 w 12937"/>
                <a:gd name="T5" fmla="*/ 1380 h 12939"/>
                <a:gd name="T6" fmla="*/ 1379 w 12937"/>
                <a:gd name="T7" fmla="*/ 2475 h 12939"/>
                <a:gd name="T8" fmla="*/ 570 w 12937"/>
                <a:gd name="T9" fmla="*/ 3807 h 12939"/>
                <a:gd name="T10" fmla="*/ 101 w 12937"/>
                <a:gd name="T11" fmla="*/ 5324 h 12939"/>
                <a:gd name="T12" fmla="*/ 1 w 12937"/>
                <a:gd name="T13" fmla="*/ 6637 h 12939"/>
                <a:gd name="T14" fmla="*/ 244 w 12937"/>
                <a:gd name="T15" fmla="*/ 8241 h 12939"/>
                <a:gd name="T16" fmla="*/ 857 w 12937"/>
                <a:gd name="T17" fmla="*/ 9690 h 12939"/>
                <a:gd name="T18" fmla="*/ 1786 w 12937"/>
                <a:gd name="T19" fmla="*/ 10933 h 12939"/>
                <a:gd name="T20" fmla="*/ 2982 w 12937"/>
                <a:gd name="T21" fmla="*/ 11921 h 12939"/>
                <a:gd name="T22" fmla="*/ 4394 w 12937"/>
                <a:gd name="T23" fmla="*/ 12600 h 12939"/>
                <a:gd name="T24" fmla="*/ 5971 w 12937"/>
                <a:gd name="T25" fmla="*/ 12921 h 12939"/>
                <a:gd name="T26" fmla="*/ 7293 w 12937"/>
                <a:gd name="T27" fmla="*/ 12888 h 12939"/>
                <a:gd name="T28" fmla="*/ 8842 w 12937"/>
                <a:gd name="T29" fmla="*/ 12491 h 12939"/>
                <a:gd name="T30" fmla="*/ 10214 w 12937"/>
                <a:gd name="T31" fmla="*/ 11746 h 12939"/>
                <a:gd name="T32" fmla="*/ 11360 w 12937"/>
                <a:gd name="T33" fmla="*/ 10704 h 12939"/>
                <a:gd name="T34" fmla="*/ 12231 w 12937"/>
                <a:gd name="T35" fmla="*/ 9414 h 12939"/>
                <a:gd name="T36" fmla="*/ 12772 w 12937"/>
                <a:gd name="T37" fmla="*/ 7931 h 12939"/>
                <a:gd name="T38" fmla="*/ 12937 w 12937"/>
                <a:gd name="T39" fmla="*/ 6470 h 12939"/>
                <a:gd name="T40" fmla="*/ 12771 w 12937"/>
                <a:gd name="T41" fmla="*/ 5009 h 12939"/>
                <a:gd name="T42" fmla="*/ 12228 w 12937"/>
                <a:gd name="T43" fmla="*/ 3526 h 12939"/>
                <a:gd name="T44" fmla="*/ 11359 w 12937"/>
                <a:gd name="T45" fmla="*/ 2238 h 12939"/>
                <a:gd name="T46" fmla="*/ 10212 w 12937"/>
                <a:gd name="T47" fmla="*/ 1196 h 12939"/>
                <a:gd name="T48" fmla="*/ 8840 w 12937"/>
                <a:gd name="T49" fmla="*/ 451 h 12939"/>
                <a:gd name="T50" fmla="*/ 7292 w 12937"/>
                <a:gd name="T51" fmla="*/ 52 h 12939"/>
                <a:gd name="T52" fmla="*/ 6312 w 12937"/>
                <a:gd name="T53" fmla="*/ 12506 h 12939"/>
                <a:gd name="T54" fmla="*/ 4816 w 12937"/>
                <a:gd name="T55" fmla="*/ 12280 h 12939"/>
                <a:gd name="T56" fmla="*/ 3464 w 12937"/>
                <a:gd name="T57" fmla="*/ 11708 h 12939"/>
                <a:gd name="T58" fmla="*/ 2303 w 12937"/>
                <a:gd name="T59" fmla="*/ 10840 h 12939"/>
                <a:gd name="T60" fmla="*/ 1382 w 12937"/>
                <a:gd name="T61" fmla="*/ 9724 h 12939"/>
                <a:gd name="T62" fmla="*/ 748 w 12937"/>
                <a:gd name="T63" fmla="*/ 8406 h 12939"/>
                <a:gd name="T64" fmla="*/ 449 w 12937"/>
                <a:gd name="T65" fmla="*/ 6934 h 12939"/>
                <a:gd name="T66" fmla="*/ 479 w 12937"/>
                <a:gd name="T67" fmla="*/ 5701 h 12939"/>
                <a:gd name="T68" fmla="*/ 850 w 12937"/>
                <a:gd name="T69" fmla="*/ 4256 h 12939"/>
                <a:gd name="T70" fmla="*/ 1544 w 12937"/>
                <a:gd name="T71" fmla="*/ 2973 h 12939"/>
                <a:gd name="T72" fmla="*/ 2517 w 12937"/>
                <a:gd name="T73" fmla="*/ 1904 h 12939"/>
                <a:gd name="T74" fmla="*/ 3720 w 12937"/>
                <a:gd name="T75" fmla="*/ 1092 h 12939"/>
                <a:gd name="T76" fmla="*/ 5105 w 12937"/>
                <a:gd name="T77" fmla="*/ 586 h 12939"/>
                <a:gd name="T78" fmla="*/ 6469 w 12937"/>
                <a:gd name="T79" fmla="*/ 432 h 12939"/>
                <a:gd name="T80" fmla="*/ 7832 w 12937"/>
                <a:gd name="T81" fmla="*/ 586 h 12939"/>
                <a:gd name="T82" fmla="*/ 9218 w 12937"/>
                <a:gd name="T83" fmla="*/ 1092 h 12939"/>
                <a:gd name="T84" fmla="*/ 10420 w 12937"/>
                <a:gd name="T85" fmla="*/ 1904 h 12939"/>
                <a:gd name="T86" fmla="*/ 11393 w 12937"/>
                <a:gd name="T87" fmla="*/ 2973 h 12939"/>
                <a:gd name="T88" fmla="*/ 12089 w 12937"/>
                <a:gd name="T89" fmla="*/ 4256 h 12939"/>
                <a:gd name="T90" fmla="*/ 12459 w 12937"/>
                <a:gd name="T91" fmla="*/ 5701 h 12939"/>
                <a:gd name="T92" fmla="*/ 12489 w 12937"/>
                <a:gd name="T93" fmla="*/ 6934 h 12939"/>
                <a:gd name="T94" fmla="*/ 12188 w 12937"/>
                <a:gd name="T95" fmla="*/ 8405 h 12939"/>
                <a:gd name="T96" fmla="*/ 11554 w 12937"/>
                <a:gd name="T97" fmla="*/ 9723 h 12939"/>
                <a:gd name="T98" fmla="*/ 10633 w 12937"/>
                <a:gd name="T99" fmla="*/ 10839 h 12939"/>
                <a:gd name="T100" fmla="*/ 9473 w 12937"/>
                <a:gd name="T101" fmla="*/ 11707 h 12939"/>
                <a:gd name="T102" fmla="*/ 8121 w 12937"/>
                <a:gd name="T103" fmla="*/ 12278 h 12939"/>
                <a:gd name="T104" fmla="*/ 6625 w 12937"/>
                <a:gd name="T105" fmla="*/ 12506 h 1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37" h="12939">
                  <a:moveTo>
                    <a:pt x="6469" y="0"/>
                  </a:moveTo>
                  <a:lnTo>
                    <a:pt x="6302" y="2"/>
                  </a:lnTo>
                  <a:lnTo>
                    <a:pt x="5971" y="18"/>
                  </a:lnTo>
                  <a:lnTo>
                    <a:pt x="5645" y="52"/>
                  </a:lnTo>
                  <a:lnTo>
                    <a:pt x="5323" y="100"/>
                  </a:lnTo>
                  <a:lnTo>
                    <a:pt x="5008" y="165"/>
                  </a:lnTo>
                  <a:lnTo>
                    <a:pt x="4697" y="245"/>
                  </a:lnTo>
                  <a:lnTo>
                    <a:pt x="4394" y="340"/>
                  </a:lnTo>
                  <a:lnTo>
                    <a:pt x="4097" y="448"/>
                  </a:lnTo>
                  <a:lnTo>
                    <a:pt x="3806" y="571"/>
                  </a:lnTo>
                  <a:lnTo>
                    <a:pt x="3524" y="707"/>
                  </a:lnTo>
                  <a:lnTo>
                    <a:pt x="3248" y="857"/>
                  </a:lnTo>
                  <a:lnTo>
                    <a:pt x="2982" y="1020"/>
                  </a:lnTo>
                  <a:lnTo>
                    <a:pt x="2723" y="1193"/>
                  </a:lnTo>
                  <a:lnTo>
                    <a:pt x="2475" y="1380"/>
                  </a:lnTo>
                  <a:lnTo>
                    <a:pt x="2235" y="1578"/>
                  </a:lnTo>
                  <a:lnTo>
                    <a:pt x="2005" y="1786"/>
                  </a:lnTo>
                  <a:lnTo>
                    <a:pt x="1786" y="2006"/>
                  </a:lnTo>
                  <a:lnTo>
                    <a:pt x="1577" y="2235"/>
                  </a:lnTo>
                  <a:lnTo>
                    <a:pt x="1379" y="2475"/>
                  </a:lnTo>
                  <a:lnTo>
                    <a:pt x="1192" y="2724"/>
                  </a:lnTo>
                  <a:lnTo>
                    <a:pt x="1019" y="2983"/>
                  </a:lnTo>
                  <a:lnTo>
                    <a:pt x="857" y="3249"/>
                  </a:lnTo>
                  <a:lnTo>
                    <a:pt x="707" y="3524"/>
                  </a:lnTo>
                  <a:lnTo>
                    <a:pt x="570" y="3807"/>
                  </a:lnTo>
                  <a:lnTo>
                    <a:pt x="447" y="4098"/>
                  </a:lnTo>
                  <a:lnTo>
                    <a:pt x="340" y="4395"/>
                  </a:lnTo>
                  <a:lnTo>
                    <a:pt x="244" y="4698"/>
                  </a:lnTo>
                  <a:lnTo>
                    <a:pt x="165" y="5009"/>
                  </a:lnTo>
                  <a:lnTo>
                    <a:pt x="101" y="5324"/>
                  </a:lnTo>
                  <a:lnTo>
                    <a:pt x="52" y="5646"/>
                  </a:lnTo>
                  <a:lnTo>
                    <a:pt x="18" y="5972"/>
                  </a:lnTo>
                  <a:lnTo>
                    <a:pt x="1" y="6302"/>
                  </a:lnTo>
                  <a:lnTo>
                    <a:pt x="0" y="6470"/>
                  </a:lnTo>
                  <a:lnTo>
                    <a:pt x="1" y="6637"/>
                  </a:lnTo>
                  <a:lnTo>
                    <a:pt x="18" y="6968"/>
                  </a:lnTo>
                  <a:lnTo>
                    <a:pt x="52" y="7294"/>
                  </a:lnTo>
                  <a:lnTo>
                    <a:pt x="101" y="7615"/>
                  </a:lnTo>
                  <a:lnTo>
                    <a:pt x="165" y="7931"/>
                  </a:lnTo>
                  <a:lnTo>
                    <a:pt x="244" y="8241"/>
                  </a:lnTo>
                  <a:lnTo>
                    <a:pt x="340" y="8545"/>
                  </a:lnTo>
                  <a:lnTo>
                    <a:pt x="447" y="8841"/>
                  </a:lnTo>
                  <a:lnTo>
                    <a:pt x="570" y="9132"/>
                  </a:lnTo>
                  <a:lnTo>
                    <a:pt x="707" y="9414"/>
                  </a:lnTo>
                  <a:lnTo>
                    <a:pt x="857" y="9690"/>
                  </a:lnTo>
                  <a:lnTo>
                    <a:pt x="1019" y="9957"/>
                  </a:lnTo>
                  <a:lnTo>
                    <a:pt x="1192" y="10215"/>
                  </a:lnTo>
                  <a:lnTo>
                    <a:pt x="1379" y="10464"/>
                  </a:lnTo>
                  <a:lnTo>
                    <a:pt x="1577" y="10704"/>
                  </a:lnTo>
                  <a:lnTo>
                    <a:pt x="1786" y="10933"/>
                  </a:lnTo>
                  <a:lnTo>
                    <a:pt x="2005" y="11153"/>
                  </a:lnTo>
                  <a:lnTo>
                    <a:pt x="2235" y="11361"/>
                  </a:lnTo>
                  <a:lnTo>
                    <a:pt x="2475" y="11559"/>
                  </a:lnTo>
                  <a:lnTo>
                    <a:pt x="2723" y="11746"/>
                  </a:lnTo>
                  <a:lnTo>
                    <a:pt x="2982" y="11921"/>
                  </a:lnTo>
                  <a:lnTo>
                    <a:pt x="3248" y="12082"/>
                  </a:lnTo>
                  <a:lnTo>
                    <a:pt x="3524" y="12232"/>
                  </a:lnTo>
                  <a:lnTo>
                    <a:pt x="3806" y="12368"/>
                  </a:lnTo>
                  <a:lnTo>
                    <a:pt x="4097" y="12491"/>
                  </a:lnTo>
                  <a:lnTo>
                    <a:pt x="4394" y="12600"/>
                  </a:lnTo>
                  <a:lnTo>
                    <a:pt x="4697" y="12694"/>
                  </a:lnTo>
                  <a:lnTo>
                    <a:pt x="5008" y="12773"/>
                  </a:lnTo>
                  <a:lnTo>
                    <a:pt x="5323" y="12839"/>
                  </a:lnTo>
                  <a:lnTo>
                    <a:pt x="5645" y="12888"/>
                  </a:lnTo>
                  <a:lnTo>
                    <a:pt x="5971" y="12921"/>
                  </a:lnTo>
                  <a:lnTo>
                    <a:pt x="6302" y="12937"/>
                  </a:lnTo>
                  <a:lnTo>
                    <a:pt x="6469" y="12939"/>
                  </a:lnTo>
                  <a:lnTo>
                    <a:pt x="6636" y="12937"/>
                  </a:lnTo>
                  <a:lnTo>
                    <a:pt x="6967" y="12921"/>
                  </a:lnTo>
                  <a:lnTo>
                    <a:pt x="7293" y="12888"/>
                  </a:lnTo>
                  <a:lnTo>
                    <a:pt x="7614" y="12839"/>
                  </a:lnTo>
                  <a:lnTo>
                    <a:pt x="7930" y="12773"/>
                  </a:lnTo>
                  <a:lnTo>
                    <a:pt x="8240" y="12694"/>
                  </a:lnTo>
                  <a:lnTo>
                    <a:pt x="8544" y="12600"/>
                  </a:lnTo>
                  <a:lnTo>
                    <a:pt x="8842" y="12491"/>
                  </a:lnTo>
                  <a:lnTo>
                    <a:pt x="9131" y="12368"/>
                  </a:lnTo>
                  <a:lnTo>
                    <a:pt x="9415" y="12232"/>
                  </a:lnTo>
                  <a:lnTo>
                    <a:pt x="9689" y="12082"/>
                  </a:lnTo>
                  <a:lnTo>
                    <a:pt x="9956" y="11921"/>
                  </a:lnTo>
                  <a:lnTo>
                    <a:pt x="10214" y="11746"/>
                  </a:lnTo>
                  <a:lnTo>
                    <a:pt x="10463" y="11559"/>
                  </a:lnTo>
                  <a:lnTo>
                    <a:pt x="10703" y="11361"/>
                  </a:lnTo>
                  <a:lnTo>
                    <a:pt x="10932" y="11153"/>
                  </a:lnTo>
                  <a:lnTo>
                    <a:pt x="11152" y="10933"/>
                  </a:lnTo>
                  <a:lnTo>
                    <a:pt x="11360" y="10704"/>
                  </a:lnTo>
                  <a:lnTo>
                    <a:pt x="11558" y="10464"/>
                  </a:lnTo>
                  <a:lnTo>
                    <a:pt x="11745" y="10215"/>
                  </a:lnTo>
                  <a:lnTo>
                    <a:pt x="11920" y="9957"/>
                  </a:lnTo>
                  <a:lnTo>
                    <a:pt x="12082" y="9690"/>
                  </a:lnTo>
                  <a:lnTo>
                    <a:pt x="12231" y="9414"/>
                  </a:lnTo>
                  <a:lnTo>
                    <a:pt x="12367" y="9132"/>
                  </a:lnTo>
                  <a:lnTo>
                    <a:pt x="12490" y="8841"/>
                  </a:lnTo>
                  <a:lnTo>
                    <a:pt x="12599" y="8545"/>
                  </a:lnTo>
                  <a:lnTo>
                    <a:pt x="12693" y="8241"/>
                  </a:lnTo>
                  <a:lnTo>
                    <a:pt x="12772" y="7931"/>
                  </a:lnTo>
                  <a:lnTo>
                    <a:pt x="12838" y="7615"/>
                  </a:lnTo>
                  <a:lnTo>
                    <a:pt x="12887" y="7294"/>
                  </a:lnTo>
                  <a:lnTo>
                    <a:pt x="12920" y="6968"/>
                  </a:lnTo>
                  <a:lnTo>
                    <a:pt x="12936" y="6637"/>
                  </a:lnTo>
                  <a:lnTo>
                    <a:pt x="12937" y="6470"/>
                  </a:lnTo>
                  <a:lnTo>
                    <a:pt x="12936" y="6302"/>
                  </a:lnTo>
                  <a:lnTo>
                    <a:pt x="12920" y="5972"/>
                  </a:lnTo>
                  <a:lnTo>
                    <a:pt x="12886" y="5646"/>
                  </a:lnTo>
                  <a:lnTo>
                    <a:pt x="12836" y="5324"/>
                  </a:lnTo>
                  <a:lnTo>
                    <a:pt x="12771" y="5009"/>
                  </a:lnTo>
                  <a:lnTo>
                    <a:pt x="12692" y="4699"/>
                  </a:lnTo>
                  <a:lnTo>
                    <a:pt x="12596" y="4395"/>
                  </a:lnTo>
                  <a:lnTo>
                    <a:pt x="12487" y="4099"/>
                  </a:lnTo>
                  <a:lnTo>
                    <a:pt x="12364" y="3808"/>
                  </a:lnTo>
                  <a:lnTo>
                    <a:pt x="12228" y="3526"/>
                  </a:lnTo>
                  <a:lnTo>
                    <a:pt x="12079" y="3250"/>
                  </a:lnTo>
                  <a:lnTo>
                    <a:pt x="11917" y="2984"/>
                  </a:lnTo>
                  <a:lnTo>
                    <a:pt x="11742" y="2726"/>
                  </a:lnTo>
                  <a:lnTo>
                    <a:pt x="11557" y="2477"/>
                  </a:lnTo>
                  <a:lnTo>
                    <a:pt x="11359" y="2238"/>
                  </a:lnTo>
                  <a:lnTo>
                    <a:pt x="11150" y="2007"/>
                  </a:lnTo>
                  <a:lnTo>
                    <a:pt x="10931" y="1789"/>
                  </a:lnTo>
                  <a:lnTo>
                    <a:pt x="10701" y="1579"/>
                  </a:lnTo>
                  <a:lnTo>
                    <a:pt x="10461" y="1382"/>
                  </a:lnTo>
                  <a:lnTo>
                    <a:pt x="10212" y="1196"/>
                  </a:lnTo>
                  <a:lnTo>
                    <a:pt x="9954" y="1021"/>
                  </a:lnTo>
                  <a:lnTo>
                    <a:pt x="9688" y="859"/>
                  </a:lnTo>
                  <a:lnTo>
                    <a:pt x="9412" y="710"/>
                  </a:lnTo>
                  <a:lnTo>
                    <a:pt x="9130" y="573"/>
                  </a:lnTo>
                  <a:lnTo>
                    <a:pt x="8840" y="451"/>
                  </a:lnTo>
                  <a:lnTo>
                    <a:pt x="8543" y="341"/>
                  </a:lnTo>
                  <a:lnTo>
                    <a:pt x="8239" y="246"/>
                  </a:lnTo>
                  <a:lnTo>
                    <a:pt x="7929" y="167"/>
                  </a:lnTo>
                  <a:lnTo>
                    <a:pt x="7614" y="101"/>
                  </a:lnTo>
                  <a:lnTo>
                    <a:pt x="7292" y="52"/>
                  </a:lnTo>
                  <a:lnTo>
                    <a:pt x="6966" y="19"/>
                  </a:lnTo>
                  <a:lnTo>
                    <a:pt x="6636" y="2"/>
                  </a:lnTo>
                  <a:lnTo>
                    <a:pt x="6469" y="0"/>
                  </a:lnTo>
                  <a:close/>
                  <a:moveTo>
                    <a:pt x="6469" y="12507"/>
                  </a:moveTo>
                  <a:lnTo>
                    <a:pt x="6312" y="12506"/>
                  </a:lnTo>
                  <a:lnTo>
                    <a:pt x="6004" y="12491"/>
                  </a:lnTo>
                  <a:lnTo>
                    <a:pt x="5700" y="12460"/>
                  </a:lnTo>
                  <a:lnTo>
                    <a:pt x="5400" y="12413"/>
                  </a:lnTo>
                  <a:lnTo>
                    <a:pt x="5105" y="12353"/>
                  </a:lnTo>
                  <a:lnTo>
                    <a:pt x="4816" y="12280"/>
                  </a:lnTo>
                  <a:lnTo>
                    <a:pt x="4532" y="12191"/>
                  </a:lnTo>
                  <a:lnTo>
                    <a:pt x="4255" y="12090"/>
                  </a:lnTo>
                  <a:lnTo>
                    <a:pt x="3984" y="11975"/>
                  </a:lnTo>
                  <a:lnTo>
                    <a:pt x="3720" y="11847"/>
                  </a:lnTo>
                  <a:lnTo>
                    <a:pt x="3464" y="11708"/>
                  </a:lnTo>
                  <a:lnTo>
                    <a:pt x="3214" y="11556"/>
                  </a:lnTo>
                  <a:lnTo>
                    <a:pt x="2974" y="11394"/>
                  </a:lnTo>
                  <a:lnTo>
                    <a:pt x="2741" y="11221"/>
                  </a:lnTo>
                  <a:lnTo>
                    <a:pt x="2517" y="11035"/>
                  </a:lnTo>
                  <a:lnTo>
                    <a:pt x="2303" y="10840"/>
                  </a:lnTo>
                  <a:lnTo>
                    <a:pt x="2098" y="10636"/>
                  </a:lnTo>
                  <a:lnTo>
                    <a:pt x="1903" y="10421"/>
                  </a:lnTo>
                  <a:lnTo>
                    <a:pt x="1719" y="10198"/>
                  </a:lnTo>
                  <a:lnTo>
                    <a:pt x="1544" y="9966"/>
                  </a:lnTo>
                  <a:lnTo>
                    <a:pt x="1382" y="9724"/>
                  </a:lnTo>
                  <a:lnTo>
                    <a:pt x="1231" y="9476"/>
                  </a:lnTo>
                  <a:lnTo>
                    <a:pt x="1091" y="9219"/>
                  </a:lnTo>
                  <a:lnTo>
                    <a:pt x="965" y="8955"/>
                  </a:lnTo>
                  <a:lnTo>
                    <a:pt x="850" y="8683"/>
                  </a:lnTo>
                  <a:lnTo>
                    <a:pt x="748" y="8406"/>
                  </a:lnTo>
                  <a:lnTo>
                    <a:pt x="660" y="8122"/>
                  </a:lnTo>
                  <a:lnTo>
                    <a:pt x="585" y="7833"/>
                  </a:lnTo>
                  <a:lnTo>
                    <a:pt x="525" y="7538"/>
                  </a:lnTo>
                  <a:lnTo>
                    <a:pt x="479" y="7238"/>
                  </a:lnTo>
                  <a:lnTo>
                    <a:pt x="449" y="6934"/>
                  </a:lnTo>
                  <a:lnTo>
                    <a:pt x="432" y="6626"/>
                  </a:lnTo>
                  <a:lnTo>
                    <a:pt x="431" y="6470"/>
                  </a:lnTo>
                  <a:lnTo>
                    <a:pt x="432" y="6313"/>
                  </a:lnTo>
                  <a:lnTo>
                    <a:pt x="449" y="6005"/>
                  </a:lnTo>
                  <a:lnTo>
                    <a:pt x="479" y="5701"/>
                  </a:lnTo>
                  <a:lnTo>
                    <a:pt x="525" y="5400"/>
                  </a:lnTo>
                  <a:lnTo>
                    <a:pt x="585" y="5106"/>
                  </a:lnTo>
                  <a:lnTo>
                    <a:pt x="660" y="4817"/>
                  </a:lnTo>
                  <a:lnTo>
                    <a:pt x="748" y="4533"/>
                  </a:lnTo>
                  <a:lnTo>
                    <a:pt x="850" y="4256"/>
                  </a:lnTo>
                  <a:lnTo>
                    <a:pt x="965" y="3984"/>
                  </a:lnTo>
                  <a:lnTo>
                    <a:pt x="1091" y="3721"/>
                  </a:lnTo>
                  <a:lnTo>
                    <a:pt x="1231" y="3463"/>
                  </a:lnTo>
                  <a:lnTo>
                    <a:pt x="1382" y="3215"/>
                  </a:lnTo>
                  <a:lnTo>
                    <a:pt x="1544" y="2973"/>
                  </a:lnTo>
                  <a:lnTo>
                    <a:pt x="1719" y="2741"/>
                  </a:lnTo>
                  <a:lnTo>
                    <a:pt x="1903" y="2518"/>
                  </a:lnTo>
                  <a:lnTo>
                    <a:pt x="2098" y="2303"/>
                  </a:lnTo>
                  <a:lnTo>
                    <a:pt x="2303" y="2099"/>
                  </a:lnTo>
                  <a:lnTo>
                    <a:pt x="2517" y="1904"/>
                  </a:lnTo>
                  <a:lnTo>
                    <a:pt x="2741" y="1719"/>
                  </a:lnTo>
                  <a:lnTo>
                    <a:pt x="2974" y="1545"/>
                  </a:lnTo>
                  <a:lnTo>
                    <a:pt x="3214" y="1382"/>
                  </a:lnTo>
                  <a:lnTo>
                    <a:pt x="3464" y="1231"/>
                  </a:lnTo>
                  <a:lnTo>
                    <a:pt x="3720" y="1092"/>
                  </a:lnTo>
                  <a:lnTo>
                    <a:pt x="3984" y="965"/>
                  </a:lnTo>
                  <a:lnTo>
                    <a:pt x="4255" y="850"/>
                  </a:lnTo>
                  <a:lnTo>
                    <a:pt x="4532" y="748"/>
                  </a:lnTo>
                  <a:lnTo>
                    <a:pt x="4816" y="659"/>
                  </a:lnTo>
                  <a:lnTo>
                    <a:pt x="5105" y="586"/>
                  </a:lnTo>
                  <a:lnTo>
                    <a:pt x="5400" y="526"/>
                  </a:lnTo>
                  <a:lnTo>
                    <a:pt x="5700" y="479"/>
                  </a:lnTo>
                  <a:lnTo>
                    <a:pt x="6004" y="448"/>
                  </a:lnTo>
                  <a:lnTo>
                    <a:pt x="6312" y="433"/>
                  </a:lnTo>
                  <a:lnTo>
                    <a:pt x="6469" y="432"/>
                  </a:lnTo>
                  <a:lnTo>
                    <a:pt x="6625" y="433"/>
                  </a:lnTo>
                  <a:lnTo>
                    <a:pt x="6933" y="448"/>
                  </a:lnTo>
                  <a:lnTo>
                    <a:pt x="7237" y="479"/>
                  </a:lnTo>
                  <a:lnTo>
                    <a:pt x="7538" y="526"/>
                  </a:lnTo>
                  <a:lnTo>
                    <a:pt x="7832" y="586"/>
                  </a:lnTo>
                  <a:lnTo>
                    <a:pt x="8121" y="659"/>
                  </a:lnTo>
                  <a:lnTo>
                    <a:pt x="8405" y="748"/>
                  </a:lnTo>
                  <a:lnTo>
                    <a:pt x="8684" y="850"/>
                  </a:lnTo>
                  <a:lnTo>
                    <a:pt x="8954" y="965"/>
                  </a:lnTo>
                  <a:lnTo>
                    <a:pt x="9218" y="1092"/>
                  </a:lnTo>
                  <a:lnTo>
                    <a:pt x="9475" y="1231"/>
                  </a:lnTo>
                  <a:lnTo>
                    <a:pt x="9723" y="1382"/>
                  </a:lnTo>
                  <a:lnTo>
                    <a:pt x="9965" y="1545"/>
                  </a:lnTo>
                  <a:lnTo>
                    <a:pt x="10197" y="1719"/>
                  </a:lnTo>
                  <a:lnTo>
                    <a:pt x="10420" y="1904"/>
                  </a:lnTo>
                  <a:lnTo>
                    <a:pt x="10634" y="2099"/>
                  </a:lnTo>
                  <a:lnTo>
                    <a:pt x="10839" y="2303"/>
                  </a:lnTo>
                  <a:lnTo>
                    <a:pt x="11034" y="2518"/>
                  </a:lnTo>
                  <a:lnTo>
                    <a:pt x="11220" y="2741"/>
                  </a:lnTo>
                  <a:lnTo>
                    <a:pt x="11393" y="2973"/>
                  </a:lnTo>
                  <a:lnTo>
                    <a:pt x="11555" y="3215"/>
                  </a:lnTo>
                  <a:lnTo>
                    <a:pt x="11707" y="3463"/>
                  </a:lnTo>
                  <a:lnTo>
                    <a:pt x="11846" y="3721"/>
                  </a:lnTo>
                  <a:lnTo>
                    <a:pt x="11974" y="3984"/>
                  </a:lnTo>
                  <a:lnTo>
                    <a:pt x="12089" y="4256"/>
                  </a:lnTo>
                  <a:lnTo>
                    <a:pt x="12190" y="4533"/>
                  </a:lnTo>
                  <a:lnTo>
                    <a:pt x="12278" y="4817"/>
                  </a:lnTo>
                  <a:lnTo>
                    <a:pt x="12352" y="5106"/>
                  </a:lnTo>
                  <a:lnTo>
                    <a:pt x="12413" y="5400"/>
                  </a:lnTo>
                  <a:lnTo>
                    <a:pt x="12459" y="5701"/>
                  </a:lnTo>
                  <a:lnTo>
                    <a:pt x="12490" y="6005"/>
                  </a:lnTo>
                  <a:lnTo>
                    <a:pt x="12505" y="6313"/>
                  </a:lnTo>
                  <a:lnTo>
                    <a:pt x="12506" y="6470"/>
                  </a:lnTo>
                  <a:lnTo>
                    <a:pt x="12505" y="6626"/>
                  </a:lnTo>
                  <a:lnTo>
                    <a:pt x="12489" y="6934"/>
                  </a:lnTo>
                  <a:lnTo>
                    <a:pt x="12459" y="7238"/>
                  </a:lnTo>
                  <a:lnTo>
                    <a:pt x="12412" y="7538"/>
                  </a:lnTo>
                  <a:lnTo>
                    <a:pt x="12351" y="7833"/>
                  </a:lnTo>
                  <a:lnTo>
                    <a:pt x="12277" y="8122"/>
                  </a:lnTo>
                  <a:lnTo>
                    <a:pt x="12188" y="8405"/>
                  </a:lnTo>
                  <a:lnTo>
                    <a:pt x="12086" y="8683"/>
                  </a:lnTo>
                  <a:lnTo>
                    <a:pt x="11971" y="8953"/>
                  </a:lnTo>
                  <a:lnTo>
                    <a:pt x="11845" y="9218"/>
                  </a:lnTo>
                  <a:lnTo>
                    <a:pt x="11705" y="9474"/>
                  </a:lnTo>
                  <a:lnTo>
                    <a:pt x="11554" y="9723"/>
                  </a:lnTo>
                  <a:lnTo>
                    <a:pt x="11392" y="9963"/>
                  </a:lnTo>
                  <a:lnTo>
                    <a:pt x="11217" y="10196"/>
                  </a:lnTo>
                  <a:lnTo>
                    <a:pt x="11033" y="10420"/>
                  </a:lnTo>
                  <a:lnTo>
                    <a:pt x="10838" y="10634"/>
                  </a:lnTo>
                  <a:lnTo>
                    <a:pt x="10633" y="10839"/>
                  </a:lnTo>
                  <a:lnTo>
                    <a:pt x="10419" y="11034"/>
                  </a:lnTo>
                  <a:lnTo>
                    <a:pt x="10195" y="11218"/>
                  </a:lnTo>
                  <a:lnTo>
                    <a:pt x="9963" y="11391"/>
                  </a:lnTo>
                  <a:lnTo>
                    <a:pt x="9722" y="11555"/>
                  </a:lnTo>
                  <a:lnTo>
                    <a:pt x="9473" y="11707"/>
                  </a:lnTo>
                  <a:lnTo>
                    <a:pt x="9217" y="11846"/>
                  </a:lnTo>
                  <a:lnTo>
                    <a:pt x="8952" y="11973"/>
                  </a:lnTo>
                  <a:lnTo>
                    <a:pt x="8682" y="12087"/>
                  </a:lnTo>
                  <a:lnTo>
                    <a:pt x="8405" y="12190"/>
                  </a:lnTo>
                  <a:lnTo>
                    <a:pt x="8121" y="12278"/>
                  </a:lnTo>
                  <a:lnTo>
                    <a:pt x="7832" y="12352"/>
                  </a:lnTo>
                  <a:lnTo>
                    <a:pt x="7538" y="12413"/>
                  </a:lnTo>
                  <a:lnTo>
                    <a:pt x="7237" y="12458"/>
                  </a:lnTo>
                  <a:lnTo>
                    <a:pt x="6933" y="12490"/>
                  </a:lnTo>
                  <a:lnTo>
                    <a:pt x="6625" y="12506"/>
                  </a:lnTo>
                  <a:lnTo>
                    <a:pt x="6469" y="12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286319B2-0AEF-46C0-AB10-631395F0D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3" y="365"/>
              <a:ext cx="3594" cy="3594"/>
            </a:xfrm>
            <a:custGeom>
              <a:avLst/>
              <a:gdLst>
                <a:gd name="T0" fmla="*/ 4436 w 10782"/>
                <a:gd name="T1" fmla="*/ 85 h 10783"/>
                <a:gd name="T2" fmla="*/ 3172 w 10782"/>
                <a:gd name="T3" fmla="*/ 476 h 10783"/>
                <a:gd name="T4" fmla="*/ 2063 w 10782"/>
                <a:gd name="T5" fmla="*/ 1150 h 10783"/>
                <a:gd name="T6" fmla="*/ 1150 w 10782"/>
                <a:gd name="T7" fmla="*/ 2063 h 10783"/>
                <a:gd name="T8" fmla="*/ 476 w 10782"/>
                <a:gd name="T9" fmla="*/ 3172 h 10783"/>
                <a:gd name="T10" fmla="*/ 84 w 10782"/>
                <a:gd name="T11" fmla="*/ 4437 h 10783"/>
                <a:gd name="T12" fmla="*/ 1 w 10782"/>
                <a:gd name="T13" fmla="*/ 5531 h 10783"/>
                <a:gd name="T14" fmla="*/ 204 w 10782"/>
                <a:gd name="T15" fmla="*/ 6867 h 10783"/>
                <a:gd name="T16" fmla="*/ 713 w 10782"/>
                <a:gd name="T17" fmla="*/ 8076 h 10783"/>
                <a:gd name="T18" fmla="*/ 1488 w 10782"/>
                <a:gd name="T19" fmla="*/ 9111 h 10783"/>
                <a:gd name="T20" fmla="*/ 2485 w 10782"/>
                <a:gd name="T21" fmla="*/ 9934 h 10783"/>
                <a:gd name="T22" fmla="*/ 3661 w 10782"/>
                <a:gd name="T23" fmla="*/ 10500 h 10783"/>
                <a:gd name="T24" fmla="*/ 4977 w 10782"/>
                <a:gd name="T25" fmla="*/ 10768 h 10783"/>
                <a:gd name="T26" fmla="*/ 6078 w 10782"/>
                <a:gd name="T27" fmla="*/ 10740 h 10783"/>
                <a:gd name="T28" fmla="*/ 7368 w 10782"/>
                <a:gd name="T29" fmla="*/ 10409 h 10783"/>
                <a:gd name="T30" fmla="*/ 8511 w 10782"/>
                <a:gd name="T31" fmla="*/ 9788 h 10783"/>
                <a:gd name="T32" fmla="*/ 9468 w 10782"/>
                <a:gd name="T33" fmla="*/ 8920 h 10783"/>
                <a:gd name="T34" fmla="*/ 10192 w 10782"/>
                <a:gd name="T35" fmla="*/ 7847 h 10783"/>
                <a:gd name="T36" fmla="*/ 10644 w 10782"/>
                <a:gd name="T37" fmla="*/ 6609 h 10783"/>
                <a:gd name="T38" fmla="*/ 10782 w 10782"/>
                <a:gd name="T39" fmla="*/ 5392 h 10783"/>
                <a:gd name="T40" fmla="*/ 10642 w 10782"/>
                <a:gd name="T41" fmla="*/ 4174 h 10783"/>
                <a:gd name="T42" fmla="*/ 10191 w 10782"/>
                <a:gd name="T43" fmla="*/ 2938 h 10783"/>
                <a:gd name="T44" fmla="*/ 9465 w 10782"/>
                <a:gd name="T45" fmla="*/ 1865 h 10783"/>
                <a:gd name="T46" fmla="*/ 8510 w 10782"/>
                <a:gd name="T47" fmla="*/ 996 h 10783"/>
                <a:gd name="T48" fmla="*/ 7367 w 10782"/>
                <a:gd name="T49" fmla="*/ 375 h 10783"/>
                <a:gd name="T50" fmla="*/ 6078 w 10782"/>
                <a:gd name="T51" fmla="*/ 44 h 10783"/>
                <a:gd name="T52" fmla="*/ 5263 w 10782"/>
                <a:gd name="T53" fmla="*/ 10350 h 10783"/>
                <a:gd name="T54" fmla="*/ 4033 w 10782"/>
                <a:gd name="T55" fmla="*/ 10163 h 10783"/>
                <a:gd name="T56" fmla="*/ 2922 w 10782"/>
                <a:gd name="T57" fmla="*/ 9695 h 10783"/>
                <a:gd name="T58" fmla="*/ 1968 w 10782"/>
                <a:gd name="T59" fmla="*/ 8982 h 10783"/>
                <a:gd name="T60" fmla="*/ 1213 w 10782"/>
                <a:gd name="T61" fmla="*/ 8065 h 10783"/>
                <a:gd name="T62" fmla="*/ 691 w 10782"/>
                <a:gd name="T63" fmla="*/ 6983 h 10783"/>
                <a:gd name="T64" fmla="*/ 446 w 10782"/>
                <a:gd name="T65" fmla="*/ 5773 h 10783"/>
                <a:gd name="T66" fmla="*/ 470 w 10782"/>
                <a:gd name="T67" fmla="*/ 4759 h 10783"/>
                <a:gd name="T68" fmla="*/ 775 w 10782"/>
                <a:gd name="T69" fmla="*/ 3572 h 10783"/>
                <a:gd name="T70" fmla="*/ 1346 w 10782"/>
                <a:gd name="T71" fmla="*/ 2520 h 10783"/>
                <a:gd name="T72" fmla="*/ 2144 w 10782"/>
                <a:gd name="T73" fmla="*/ 1642 h 10783"/>
                <a:gd name="T74" fmla="*/ 3133 w 10782"/>
                <a:gd name="T75" fmla="*/ 974 h 10783"/>
                <a:gd name="T76" fmla="*/ 4271 w 10782"/>
                <a:gd name="T77" fmla="*/ 558 h 10783"/>
                <a:gd name="T78" fmla="*/ 5391 w 10782"/>
                <a:gd name="T79" fmla="*/ 431 h 10783"/>
                <a:gd name="T80" fmla="*/ 6511 w 10782"/>
                <a:gd name="T81" fmla="*/ 558 h 10783"/>
                <a:gd name="T82" fmla="*/ 7649 w 10782"/>
                <a:gd name="T83" fmla="*/ 974 h 10783"/>
                <a:gd name="T84" fmla="*/ 8637 w 10782"/>
                <a:gd name="T85" fmla="*/ 1642 h 10783"/>
                <a:gd name="T86" fmla="*/ 9436 w 10782"/>
                <a:gd name="T87" fmla="*/ 2520 h 10783"/>
                <a:gd name="T88" fmla="*/ 10007 w 10782"/>
                <a:gd name="T89" fmla="*/ 3572 h 10783"/>
                <a:gd name="T90" fmla="*/ 10311 w 10782"/>
                <a:gd name="T91" fmla="*/ 4759 h 10783"/>
                <a:gd name="T92" fmla="*/ 10335 w 10782"/>
                <a:gd name="T93" fmla="*/ 5773 h 10783"/>
                <a:gd name="T94" fmla="*/ 10089 w 10782"/>
                <a:gd name="T95" fmla="*/ 6982 h 10783"/>
                <a:gd name="T96" fmla="*/ 9567 w 10782"/>
                <a:gd name="T97" fmla="*/ 8064 h 10783"/>
                <a:gd name="T98" fmla="*/ 8812 w 10782"/>
                <a:gd name="T99" fmla="*/ 8980 h 10783"/>
                <a:gd name="T100" fmla="*/ 7858 w 10782"/>
                <a:gd name="T101" fmla="*/ 9693 h 10783"/>
                <a:gd name="T102" fmla="*/ 6749 w 10782"/>
                <a:gd name="T103" fmla="*/ 10162 h 10783"/>
                <a:gd name="T104" fmla="*/ 5520 w 10782"/>
                <a:gd name="T105" fmla="*/ 10350 h 10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82" h="10783">
                  <a:moveTo>
                    <a:pt x="5391" y="0"/>
                  </a:moveTo>
                  <a:lnTo>
                    <a:pt x="5252" y="2"/>
                  </a:lnTo>
                  <a:lnTo>
                    <a:pt x="4977" y="15"/>
                  </a:lnTo>
                  <a:lnTo>
                    <a:pt x="4704" y="44"/>
                  </a:lnTo>
                  <a:lnTo>
                    <a:pt x="4436" y="85"/>
                  </a:lnTo>
                  <a:lnTo>
                    <a:pt x="4173" y="138"/>
                  </a:lnTo>
                  <a:lnTo>
                    <a:pt x="3915" y="205"/>
                  </a:lnTo>
                  <a:lnTo>
                    <a:pt x="3661" y="283"/>
                  </a:lnTo>
                  <a:lnTo>
                    <a:pt x="3415" y="374"/>
                  </a:lnTo>
                  <a:lnTo>
                    <a:pt x="3172" y="476"/>
                  </a:lnTo>
                  <a:lnTo>
                    <a:pt x="2937" y="590"/>
                  </a:lnTo>
                  <a:lnTo>
                    <a:pt x="2708" y="714"/>
                  </a:lnTo>
                  <a:lnTo>
                    <a:pt x="2485" y="849"/>
                  </a:lnTo>
                  <a:lnTo>
                    <a:pt x="2270" y="995"/>
                  </a:lnTo>
                  <a:lnTo>
                    <a:pt x="2063" y="1150"/>
                  </a:lnTo>
                  <a:lnTo>
                    <a:pt x="1863" y="1314"/>
                  </a:lnTo>
                  <a:lnTo>
                    <a:pt x="1671" y="1489"/>
                  </a:lnTo>
                  <a:lnTo>
                    <a:pt x="1488" y="1672"/>
                  </a:lnTo>
                  <a:lnTo>
                    <a:pt x="1315" y="1863"/>
                  </a:lnTo>
                  <a:lnTo>
                    <a:pt x="1150" y="2063"/>
                  </a:lnTo>
                  <a:lnTo>
                    <a:pt x="994" y="2270"/>
                  </a:lnTo>
                  <a:lnTo>
                    <a:pt x="848" y="2486"/>
                  </a:lnTo>
                  <a:lnTo>
                    <a:pt x="713" y="2708"/>
                  </a:lnTo>
                  <a:lnTo>
                    <a:pt x="589" y="2936"/>
                  </a:lnTo>
                  <a:lnTo>
                    <a:pt x="476" y="3172"/>
                  </a:lnTo>
                  <a:lnTo>
                    <a:pt x="374" y="3415"/>
                  </a:lnTo>
                  <a:lnTo>
                    <a:pt x="284" y="3662"/>
                  </a:lnTo>
                  <a:lnTo>
                    <a:pt x="204" y="3916"/>
                  </a:lnTo>
                  <a:lnTo>
                    <a:pt x="138" y="4174"/>
                  </a:lnTo>
                  <a:lnTo>
                    <a:pt x="84" y="4437"/>
                  </a:lnTo>
                  <a:lnTo>
                    <a:pt x="43" y="4705"/>
                  </a:lnTo>
                  <a:lnTo>
                    <a:pt x="15" y="4976"/>
                  </a:lnTo>
                  <a:lnTo>
                    <a:pt x="1" y="5252"/>
                  </a:lnTo>
                  <a:lnTo>
                    <a:pt x="0" y="5392"/>
                  </a:lnTo>
                  <a:lnTo>
                    <a:pt x="1" y="5531"/>
                  </a:lnTo>
                  <a:lnTo>
                    <a:pt x="15" y="5807"/>
                  </a:lnTo>
                  <a:lnTo>
                    <a:pt x="43" y="6078"/>
                  </a:lnTo>
                  <a:lnTo>
                    <a:pt x="84" y="6346"/>
                  </a:lnTo>
                  <a:lnTo>
                    <a:pt x="138" y="6609"/>
                  </a:lnTo>
                  <a:lnTo>
                    <a:pt x="204" y="6867"/>
                  </a:lnTo>
                  <a:lnTo>
                    <a:pt x="284" y="7121"/>
                  </a:lnTo>
                  <a:lnTo>
                    <a:pt x="374" y="7369"/>
                  </a:lnTo>
                  <a:lnTo>
                    <a:pt x="476" y="7611"/>
                  </a:lnTo>
                  <a:lnTo>
                    <a:pt x="589" y="7847"/>
                  </a:lnTo>
                  <a:lnTo>
                    <a:pt x="713" y="8076"/>
                  </a:lnTo>
                  <a:lnTo>
                    <a:pt x="848" y="8298"/>
                  </a:lnTo>
                  <a:lnTo>
                    <a:pt x="994" y="8512"/>
                  </a:lnTo>
                  <a:lnTo>
                    <a:pt x="1150" y="8720"/>
                  </a:lnTo>
                  <a:lnTo>
                    <a:pt x="1315" y="8920"/>
                  </a:lnTo>
                  <a:lnTo>
                    <a:pt x="1488" y="9111"/>
                  </a:lnTo>
                  <a:lnTo>
                    <a:pt x="1671" y="9294"/>
                  </a:lnTo>
                  <a:lnTo>
                    <a:pt x="1863" y="9469"/>
                  </a:lnTo>
                  <a:lnTo>
                    <a:pt x="2063" y="9633"/>
                  </a:lnTo>
                  <a:lnTo>
                    <a:pt x="2270" y="9788"/>
                  </a:lnTo>
                  <a:lnTo>
                    <a:pt x="2485" y="9934"/>
                  </a:lnTo>
                  <a:lnTo>
                    <a:pt x="2708" y="10069"/>
                  </a:lnTo>
                  <a:lnTo>
                    <a:pt x="2937" y="10193"/>
                  </a:lnTo>
                  <a:lnTo>
                    <a:pt x="3172" y="10307"/>
                  </a:lnTo>
                  <a:lnTo>
                    <a:pt x="3415" y="10409"/>
                  </a:lnTo>
                  <a:lnTo>
                    <a:pt x="3661" y="10500"/>
                  </a:lnTo>
                  <a:lnTo>
                    <a:pt x="3915" y="10578"/>
                  </a:lnTo>
                  <a:lnTo>
                    <a:pt x="4173" y="10645"/>
                  </a:lnTo>
                  <a:lnTo>
                    <a:pt x="4436" y="10699"/>
                  </a:lnTo>
                  <a:lnTo>
                    <a:pt x="4704" y="10740"/>
                  </a:lnTo>
                  <a:lnTo>
                    <a:pt x="4977" y="10768"/>
                  </a:lnTo>
                  <a:lnTo>
                    <a:pt x="5252" y="10781"/>
                  </a:lnTo>
                  <a:lnTo>
                    <a:pt x="5391" y="10783"/>
                  </a:lnTo>
                  <a:lnTo>
                    <a:pt x="5531" y="10781"/>
                  </a:lnTo>
                  <a:lnTo>
                    <a:pt x="5806" y="10768"/>
                  </a:lnTo>
                  <a:lnTo>
                    <a:pt x="6078" y="10740"/>
                  </a:lnTo>
                  <a:lnTo>
                    <a:pt x="6345" y="10699"/>
                  </a:lnTo>
                  <a:lnTo>
                    <a:pt x="6608" y="10645"/>
                  </a:lnTo>
                  <a:lnTo>
                    <a:pt x="6868" y="10578"/>
                  </a:lnTo>
                  <a:lnTo>
                    <a:pt x="7120" y="10500"/>
                  </a:lnTo>
                  <a:lnTo>
                    <a:pt x="7368" y="10409"/>
                  </a:lnTo>
                  <a:lnTo>
                    <a:pt x="7610" y="10307"/>
                  </a:lnTo>
                  <a:lnTo>
                    <a:pt x="7846" y="10193"/>
                  </a:lnTo>
                  <a:lnTo>
                    <a:pt x="8075" y="10069"/>
                  </a:lnTo>
                  <a:lnTo>
                    <a:pt x="8297" y="9934"/>
                  </a:lnTo>
                  <a:lnTo>
                    <a:pt x="8511" y="9788"/>
                  </a:lnTo>
                  <a:lnTo>
                    <a:pt x="8719" y="9633"/>
                  </a:lnTo>
                  <a:lnTo>
                    <a:pt x="8919" y="9469"/>
                  </a:lnTo>
                  <a:lnTo>
                    <a:pt x="9110" y="9294"/>
                  </a:lnTo>
                  <a:lnTo>
                    <a:pt x="9293" y="9111"/>
                  </a:lnTo>
                  <a:lnTo>
                    <a:pt x="9468" y="8920"/>
                  </a:lnTo>
                  <a:lnTo>
                    <a:pt x="9633" y="8720"/>
                  </a:lnTo>
                  <a:lnTo>
                    <a:pt x="9787" y="8512"/>
                  </a:lnTo>
                  <a:lnTo>
                    <a:pt x="9933" y="8298"/>
                  </a:lnTo>
                  <a:lnTo>
                    <a:pt x="10068" y="8076"/>
                  </a:lnTo>
                  <a:lnTo>
                    <a:pt x="10192" y="7847"/>
                  </a:lnTo>
                  <a:lnTo>
                    <a:pt x="10305" y="7611"/>
                  </a:lnTo>
                  <a:lnTo>
                    <a:pt x="10408" y="7369"/>
                  </a:lnTo>
                  <a:lnTo>
                    <a:pt x="10499" y="7121"/>
                  </a:lnTo>
                  <a:lnTo>
                    <a:pt x="10578" y="6867"/>
                  </a:lnTo>
                  <a:lnTo>
                    <a:pt x="10644" y="6609"/>
                  </a:lnTo>
                  <a:lnTo>
                    <a:pt x="10698" y="6346"/>
                  </a:lnTo>
                  <a:lnTo>
                    <a:pt x="10739" y="6078"/>
                  </a:lnTo>
                  <a:lnTo>
                    <a:pt x="10767" y="5807"/>
                  </a:lnTo>
                  <a:lnTo>
                    <a:pt x="10780" y="5531"/>
                  </a:lnTo>
                  <a:lnTo>
                    <a:pt x="10782" y="5392"/>
                  </a:lnTo>
                  <a:lnTo>
                    <a:pt x="10780" y="5253"/>
                  </a:lnTo>
                  <a:lnTo>
                    <a:pt x="10767" y="4977"/>
                  </a:lnTo>
                  <a:lnTo>
                    <a:pt x="10738" y="4705"/>
                  </a:lnTo>
                  <a:lnTo>
                    <a:pt x="10697" y="4437"/>
                  </a:lnTo>
                  <a:lnTo>
                    <a:pt x="10642" y="4174"/>
                  </a:lnTo>
                  <a:lnTo>
                    <a:pt x="10577" y="3916"/>
                  </a:lnTo>
                  <a:lnTo>
                    <a:pt x="10498" y="3664"/>
                  </a:lnTo>
                  <a:lnTo>
                    <a:pt x="10406" y="3415"/>
                  </a:lnTo>
                  <a:lnTo>
                    <a:pt x="10304" y="3174"/>
                  </a:lnTo>
                  <a:lnTo>
                    <a:pt x="10191" y="2938"/>
                  </a:lnTo>
                  <a:lnTo>
                    <a:pt x="10067" y="2708"/>
                  </a:lnTo>
                  <a:lnTo>
                    <a:pt x="9932" y="2487"/>
                  </a:lnTo>
                  <a:lnTo>
                    <a:pt x="9786" y="2272"/>
                  </a:lnTo>
                  <a:lnTo>
                    <a:pt x="9630" y="2064"/>
                  </a:lnTo>
                  <a:lnTo>
                    <a:pt x="9465" y="1865"/>
                  </a:lnTo>
                  <a:lnTo>
                    <a:pt x="9292" y="1673"/>
                  </a:lnTo>
                  <a:lnTo>
                    <a:pt x="9109" y="1490"/>
                  </a:lnTo>
                  <a:lnTo>
                    <a:pt x="8918" y="1317"/>
                  </a:lnTo>
                  <a:lnTo>
                    <a:pt x="8717" y="1152"/>
                  </a:lnTo>
                  <a:lnTo>
                    <a:pt x="8510" y="996"/>
                  </a:lnTo>
                  <a:lnTo>
                    <a:pt x="8296" y="852"/>
                  </a:lnTo>
                  <a:lnTo>
                    <a:pt x="8074" y="716"/>
                  </a:lnTo>
                  <a:lnTo>
                    <a:pt x="7844" y="591"/>
                  </a:lnTo>
                  <a:lnTo>
                    <a:pt x="7608" y="478"/>
                  </a:lnTo>
                  <a:lnTo>
                    <a:pt x="7367" y="375"/>
                  </a:lnTo>
                  <a:lnTo>
                    <a:pt x="7120" y="284"/>
                  </a:lnTo>
                  <a:lnTo>
                    <a:pt x="6866" y="206"/>
                  </a:lnTo>
                  <a:lnTo>
                    <a:pt x="6608" y="139"/>
                  </a:lnTo>
                  <a:lnTo>
                    <a:pt x="6345" y="85"/>
                  </a:lnTo>
                  <a:lnTo>
                    <a:pt x="6078" y="44"/>
                  </a:lnTo>
                  <a:lnTo>
                    <a:pt x="5806" y="17"/>
                  </a:lnTo>
                  <a:lnTo>
                    <a:pt x="5531" y="2"/>
                  </a:lnTo>
                  <a:lnTo>
                    <a:pt x="5391" y="0"/>
                  </a:lnTo>
                  <a:close/>
                  <a:moveTo>
                    <a:pt x="5391" y="10352"/>
                  </a:moveTo>
                  <a:lnTo>
                    <a:pt x="5263" y="10350"/>
                  </a:lnTo>
                  <a:lnTo>
                    <a:pt x="5009" y="10338"/>
                  </a:lnTo>
                  <a:lnTo>
                    <a:pt x="4760" y="10312"/>
                  </a:lnTo>
                  <a:lnTo>
                    <a:pt x="4513" y="10274"/>
                  </a:lnTo>
                  <a:lnTo>
                    <a:pt x="4271" y="10225"/>
                  </a:lnTo>
                  <a:lnTo>
                    <a:pt x="4033" y="10163"/>
                  </a:lnTo>
                  <a:lnTo>
                    <a:pt x="3801" y="10091"/>
                  </a:lnTo>
                  <a:lnTo>
                    <a:pt x="3573" y="10008"/>
                  </a:lnTo>
                  <a:lnTo>
                    <a:pt x="3349" y="9914"/>
                  </a:lnTo>
                  <a:lnTo>
                    <a:pt x="3133" y="9809"/>
                  </a:lnTo>
                  <a:lnTo>
                    <a:pt x="2922" y="9695"/>
                  </a:lnTo>
                  <a:lnTo>
                    <a:pt x="2717" y="9570"/>
                  </a:lnTo>
                  <a:lnTo>
                    <a:pt x="2520" y="9436"/>
                  </a:lnTo>
                  <a:lnTo>
                    <a:pt x="2329" y="9294"/>
                  </a:lnTo>
                  <a:lnTo>
                    <a:pt x="2144" y="9143"/>
                  </a:lnTo>
                  <a:lnTo>
                    <a:pt x="1968" y="8982"/>
                  </a:lnTo>
                  <a:lnTo>
                    <a:pt x="1801" y="8814"/>
                  </a:lnTo>
                  <a:lnTo>
                    <a:pt x="1641" y="8638"/>
                  </a:lnTo>
                  <a:lnTo>
                    <a:pt x="1488" y="8454"/>
                  </a:lnTo>
                  <a:lnTo>
                    <a:pt x="1346" y="8263"/>
                  </a:lnTo>
                  <a:lnTo>
                    <a:pt x="1213" y="8065"/>
                  </a:lnTo>
                  <a:lnTo>
                    <a:pt x="1088" y="7860"/>
                  </a:lnTo>
                  <a:lnTo>
                    <a:pt x="974" y="7650"/>
                  </a:lnTo>
                  <a:lnTo>
                    <a:pt x="869" y="7433"/>
                  </a:lnTo>
                  <a:lnTo>
                    <a:pt x="775" y="7211"/>
                  </a:lnTo>
                  <a:lnTo>
                    <a:pt x="691" y="6983"/>
                  </a:lnTo>
                  <a:lnTo>
                    <a:pt x="619" y="6750"/>
                  </a:lnTo>
                  <a:lnTo>
                    <a:pt x="558" y="6512"/>
                  </a:lnTo>
                  <a:lnTo>
                    <a:pt x="509" y="6269"/>
                  </a:lnTo>
                  <a:lnTo>
                    <a:pt x="470" y="6024"/>
                  </a:lnTo>
                  <a:lnTo>
                    <a:pt x="446" y="5773"/>
                  </a:lnTo>
                  <a:lnTo>
                    <a:pt x="432" y="5519"/>
                  </a:lnTo>
                  <a:lnTo>
                    <a:pt x="431" y="5392"/>
                  </a:lnTo>
                  <a:lnTo>
                    <a:pt x="432" y="5264"/>
                  </a:lnTo>
                  <a:lnTo>
                    <a:pt x="446" y="5010"/>
                  </a:lnTo>
                  <a:lnTo>
                    <a:pt x="470" y="4759"/>
                  </a:lnTo>
                  <a:lnTo>
                    <a:pt x="509" y="4513"/>
                  </a:lnTo>
                  <a:lnTo>
                    <a:pt x="558" y="4271"/>
                  </a:lnTo>
                  <a:lnTo>
                    <a:pt x="619" y="4033"/>
                  </a:lnTo>
                  <a:lnTo>
                    <a:pt x="691" y="3800"/>
                  </a:lnTo>
                  <a:lnTo>
                    <a:pt x="775" y="3572"/>
                  </a:lnTo>
                  <a:lnTo>
                    <a:pt x="869" y="3350"/>
                  </a:lnTo>
                  <a:lnTo>
                    <a:pt x="974" y="3133"/>
                  </a:lnTo>
                  <a:lnTo>
                    <a:pt x="1088" y="2923"/>
                  </a:lnTo>
                  <a:lnTo>
                    <a:pt x="1213" y="2718"/>
                  </a:lnTo>
                  <a:lnTo>
                    <a:pt x="1346" y="2520"/>
                  </a:lnTo>
                  <a:lnTo>
                    <a:pt x="1488" y="2329"/>
                  </a:lnTo>
                  <a:lnTo>
                    <a:pt x="1641" y="2145"/>
                  </a:lnTo>
                  <a:lnTo>
                    <a:pt x="1801" y="1969"/>
                  </a:lnTo>
                  <a:lnTo>
                    <a:pt x="1968" y="1801"/>
                  </a:lnTo>
                  <a:lnTo>
                    <a:pt x="2144" y="1642"/>
                  </a:lnTo>
                  <a:lnTo>
                    <a:pt x="2329" y="1489"/>
                  </a:lnTo>
                  <a:lnTo>
                    <a:pt x="2520" y="1347"/>
                  </a:lnTo>
                  <a:lnTo>
                    <a:pt x="2717" y="1213"/>
                  </a:lnTo>
                  <a:lnTo>
                    <a:pt x="2922" y="1089"/>
                  </a:lnTo>
                  <a:lnTo>
                    <a:pt x="3133" y="974"/>
                  </a:lnTo>
                  <a:lnTo>
                    <a:pt x="3349" y="869"/>
                  </a:lnTo>
                  <a:lnTo>
                    <a:pt x="3573" y="775"/>
                  </a:lnTo>
                  <a:lnTo>
                    <a:pt x="3801" y="692"/>
                  </a:lnTo>
                  <a:lnTo>
                    <a:pt x="4033" y="620"/>
                  </a:lnTo>
                  <a:lnTo>
                    <a:pt x="4271" y="558"/>
                  </a:lnTo>
                  <a:lnTo>
                    <a:pt x="4513" y="509"/>
                  </a:lnTo>
                  <a:lnTo>
                    <a:pt x="4760" y="471"/>
                  </a:lnTo>
                  <a:lnTo>
                    <a:pt x="5009" y="446"/>
                  </a:lnTo>
                  <a:lnTo>
                    <a:pt x="5263" y="433"/>
                  </a:lnTo>
                  <a:lnTo>
                    <a:pt x="5391" y="431"/>
                  </a:lnTo>
                  <a:lnTo>
                    <a:pt x="5520" y="433"/>
                  </a:lnTo>
                  <a:lnTo>
                    <a:pt x="5772" y="446"/>
                  </a:lnTo>
                  <a:lnTo>
                    <a:pt x="6023" y="471"/>
                  </a:lnTo>
                  <a:lnTo>
                    <a:pt x="6269" y="509"/>
                  </a:lnTo>
                  <a:lnTo>
                    <a:pt x="6511" y="558"/>
                  </a:lnTo>
                  <a:lnTo>
                    <a:pt x="6749" y="620"/>
                  </a:lnTo>
                  <a:lnTo>
                    <a:pt x="6982" y="692"/>
                  </a:lnTo>
                  <a:lnTo>
                    <a:pt x="7210" y="775"/>
                  </a:lnTo>
                  <a:lnTo>
                    <a:pt x="7432" y="869"/>
                  </a:lnTo>
                  <a:lnTo>
                    <a:pt x="7649" y="974"/>
                  </a:lnTo>
                  <a:lnTo>
                    <a:pt x="7859" y="1089"/>
                  </a:lnTo>
                  <a:lnTo>
                    <a:pt x="8064" y="1213"/>
                  </a:lnTo>
                  <a:lnTo>
                    <a:pt x="8262" y="1347"/>
                  </a:lnTo>
                  <a:lnTo>
                    <a:pt x="8453" y="1489"/>
                  </a:lnTo>
                  <a:lnTo>
                    <a:pt x="8637" y="1642"/>
                  </a:lnTo>
                  <a:lnTo>
                    <a:pt x="8813" y="1801"/>
                  </a:lnTo>
                  <a:lnTo>
                    <a:pt x="8981" y="1969"/>
                  </a:lnTo>
                  <a:lnTo>
                    <a:pt x="9142" y="2145"/>
                  </a:lnTo>
                  <a:lnTo>
                    <a:pt x="9293" y="2329"/>
                  </a:lnTo>
                  <a:lnTo>
                    <a:pt x="9436" y="2520"/>
                  </a:lnTo>
                  <a:lnTo>
                    <a:pt x="9570" y="2718"/>
                  </a:lnTo>
                  <a:lnTo>
                    <a:pt x="9694" y="2923"/>
                  </a:lnTo>
                  <a:lnTo>
                    <a:pt x="9809" y="3133"/>
                  </a:lnTo>
                  <a:lnTo>
                    <a:pt x="9913" y="3350"/>
                  </a:lnTo>
                  <a:lnTo>
                    <a:pt x="10007" y="3572"/>
                  </a:lnTo>
                  <a:lnTo>
                    <a:pt x="10090" y="3800"/>
                  </a:lnTo>
                  <a:lnTo>
                    <a:pt x="10162" y="4033"/>
                  </a:lnTo>
                  <a:lnTo>
                    <a:pt x="10224" y="4271"/>
                  </a:lnTo>
                  <a:lnTo>
                    <a:pt x="10274" y="4513"/>
                  </a:lnTo>
                  <a:lnTo>
                    <a:pt x="10311" y="4759"/>
                  </a:lnTo>
                  <a:lnTo>
                    <a:pt x="10337" y="5010"/>
                  </a:lnTo>
                  <a:lnTo>
                    <a:pt x="10349" y="5264"/>
                  </a:lnTo>
                  <a:lnTo>
                    <a:pt x="10350" y="5392"/>
                  </a:lnTo>
                  <a:lnTo>
                    <a:pt x="10349" y="5519"/>
                  </a:lnTo>
                  <a:lnTo>
                    <a:pt x="10335" y="5773"/>
                  </a:lnTo>
                  <a:lnTo>
                    <a:pt x="10311" y="6022"/>
                  </a:lnTo>
                  <a:lnTo>
                    <a:pt x="10273" y="6269"/>
                  </a:lnTo>
                  <a:lnTo>
                    <a:pt x="10222" y="6511"/>
                  </a:lnTo>
                  <a:lnTo>
                    <a:pt x="10162" y="6748"/>
                  </a:lnTo>
                  <a:lnTo>
                    <a:pt x="10089" y="6982"/>
                  </a:lnTo>
                  <a:lnTo>
                    <a:pt x="10005" y="7209"/>
                  </a:lnTo>
                  <a:lnTo>
                    <a:pt x="9911" y="7432"/>
                  </a:lnTo>
                  <a:lnTo>
                    <a:pt x="9806" y="7649"/>
                  </a:lnTo>
                  <a:lnTo>
                    <a:pt x="9692" y="7859"/>
                  </a:lnTo>
                  <a:lnTo>
                    <a:pt x="9567" y="8064"/>
                  </a:lnTo>
                  <a:lnTo>
                    <a:pt x="9434" y="8261"/>
                  </a:lnTo>
                  <a:lnTo>
                    <a:pt x="9292" y="8452"/>
                  </a:lnTo>
                  <a:lnTo>
                    <a:pt x="9139" y="8637"/>
                  </a:lnTo>
                  <a:lnTo>
                    <a:pt x="8979" y="8813"/>
                  </a:lnTo>
                  <a:lnTo>
                    <a:pt x="8812" y="8980"/>
                  </a:lnTo>
                  <a:lnTo>
                    <a:pt x="8636" y="9140"/>
                  </a:lnTo>
                  <a:lnTo>
                    <a:pt x="8451" y="9293"/>
                  </a:lnTo>
                  <a:lnTo>
                    <a:pt x="8260" y="9435"/>
                  </a:lnTo>
                  <a:lnTo>
                    <a:pt x="8063" y="9568"/>
                  </a:lnTo>
                  <a:lnTo>
                    <a:pt x="7858" y="9693"/>
                  </a:lnTo>
                  <a:lnTo>
                    <a:pt x="7648" y="9807"/>
                  </a:lnTo>
                  <a:lnTo>
                    <a:pt x="7431" y="9912"/>
                  </a:lnTo>
                  <a:lnTo>
                    <a:pt x="7209" y="10006"/>
                  </a:lnTo>
                  <a:lnTo>
                    <a:pt x="6981" y="10090"/>
                  </a:lnTo>
                  <a:lnTo>
                    <a:pt x="6749" y="10162"/>
                  </a:lnTo>
                  <a:lnTo>
                    <a:pt x="6510" y="10223"/>
                  </a:lnTo>
                  <a:lnTo>
                    <a:pt x="6269" y="10274"/>
                  </a:lnTo>
                  <a:lnTo>
                    <a:pt x="6023" y="10312"/>
                  </a:lnTo>
                  <a:lnTo>
                    <a:pt x="5772" y="10337"/>
                  </a:lnTo>
                  <a:lnTo>
                    <a:pt x="5520" y="10350"/>
                  </a:lnTo>
                  <a:lnTo>
                    <a:pt x="5391" y="10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73EA5373-D61A-4766-8893-4EAB0435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3309"/>
              <a:ext cx="196" cy="196"/>
            </a:xfrm>
            <a:custGeom>
              <a:avLst/>
              <a:gdLst>
                <a:gd name="T0" fmla="*/ 590 w 590"/>
                <a:gd name="T1" fmla="*/ 374 h 589"/>
                <a:gd name="T2" fmla="*/ 216 w 590"/>
                <a:gd name="T3" fmla="*/ 589 h 589"/>
                <a:gd name="T4" fmla="*/ 0 w 590"/>
                <a:gd name="T5" fmla="*/ 215 h 589"/>
                <a:gd name="T6" fmla="*/ 374 w 590"/>
                <a:gd name="T7" fmla="*/ 0 h 589"/>
                <a:gd name="T8" fmla="*/ 590 w 590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89">
                  <a:moveTo>
                    <a:pt x="590" y="374"/>
                  </a:moveTo>
                  <a:lnTo>
                    <a:pt x="216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A816AAE7-6B6F-4B55-BC37-B4FAB635B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819"/>
              <a:ext cx="197" cy="196"/>
            </a:xfrm>
            <a:custGeom>
              <a:avLst/>
              <a:gdLst>
                <a:gd name="T0" fmla="*/ 589 w 589"/>
                <a:gd name="T1" fmla="*/ 374 h 589"/>
                <a:gd name="T2" fmla="*/ 215 w 589"/>
                <a:gd name="T3" fmla="*/ 589 h 589"/>
                <a:gd name="T4" fmla="*/ 0 w 589"/>
                <a:gd name="T5" fmla="*/ 215 h 589"/>
                <a:gd name="T6" fmla="*/ 374 w 589"/>
                <a:gd name="T7" fmla="*/ 0 h 589"/>
                <a:gd name="T8" fmla="*/ 589 w 589"/>
                <a:gd name="T9" fmla="*/ 37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374"/>
                  </a:moveTo>
                  <a:lnTo>
                    <a:pt x="215" y="589"/>
                  </a:lnTo>
                  <a:lnTo>
                    <a:pt x="0" y="215"/>
                  </a:lnTo>
                  <a:lnTo>
                    <a:pt x="374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808D6241-596E-4351-A56A-55AA3E5A5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2783"/>
              <a:ext cx="196" cy="196"/>
            </a:xfrm>
            <a:custGeom>
              <a:avLst/>
              <a:gdLst>
                <a:gd name="T0" fmla="*/ 589 w 589"/>
                <a:gd name="T1" fmla="*/ 216 h 589"/>
                <a:gd name="T2" fmla="*/ 373 w 589"/>
                <a:gd name="T3" fmla="*/ 589 h 589"/>
                <a:gd name="T4" fmla="*/ 0 w 589"/>
                <a:gd name="T5" fmla="*/ 373 h 589"/>
                <a:gd name="T6" fmla="*/ 215 w 589"/>
                <a:gd name="T7" fmla="*/ 0 h 589"/>
                <a:gd name="T8" fmla="*/ 589 w 589"/>
                <a:gd name="T9" fmla="*/ 216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9">
                  <a:moveTo>
                    <a:pt x="589" y="216"/>
                  </a:moveTo>
                  <a:lnTo>
                    <a:pt x="373" y="589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0DD98A97-1D10-4B33-BDDB-B97971217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1345"/>
              <a:ext cx="197" cy="196"/>
            </a:xfrm>
            <a:custGeom>
              <a:avLst/>
              <a:gdLst>
                <a:gd name="T0" fmla="*/ 590 w 590"/>
                <a:gd name="T1" fmla="*/ 216 h 590"/>
                <a:gd name="T2" fmla="*/ 374 w 590"/>
                <a:gd name="T3" fmla="*/ 590 h 590"/>
                <a:gd name="T4" fmla="*/ 0 w 590"/>
                <a:gd name="T5" fmla="*/ 374 h 590"/>
                <a:gd name="T6" fmla="*/ 216 w 590"/>
                <a:gd name="T7" fmla="*/ 0 h 590"/>
                <a:gd name="T8" fmla="*/ 590 w 590"/>
                <a:gd name="T9" fmla="*/ 21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216"/>
                  </a:moveTo>
                  <a:lnTo>
                    <a:pt x="374" y="590"/>
                  </a:lnTo>
                  <a:lnTo>
                    <a:pt x="0" y="374"/>
                  </a:lnTo>
                  <a:lnTo>
                    <a:pt x="216" y="0"/>
                  </a:lnTo>
                  <a:lnTo>
                    <a:pt x="590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8645B2BF-7410-4A48-8E3A-F98EB2B40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E562C003-8567-4F56-9811-8F85C2E3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2090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5B1592F3-1B8C-4E80-AD1C-FA772A24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" y="1345"/>
              <a:ext cx="196" cy="196"/>
            </a:xfrm>
            <a:custGeom>
              <a:avLst/>
              <a:gdLst>
                <a:gd name="T0" fmla="*/ 589 w 589"/>
                <a:gd name="T1" fmla="*/ 374 h 590"/>
                <a:gd name="T2" fmla="*/ 215 w 589"/>
                <a:gd name="T3" fmla="*/ 590 h 590"/>
                <a:gd name="T4" fmla="*/ 0 w 589"/>
                <a:gd name="T5" fmla="*/ 216 h 590"/>
                <a:gd name="T6" fmla="*/ 373 w 589"/>
                <a:gd name="T7" fmla="*/ 0 h 590"/>
                <a:gd name="T8" fmla="*/ 589 w 589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90">
                  <a:moveTo>
                    <a:pt x="589" y="374"/>
                  </a:moveTo>
                  <a:lnTo>
                    <a:pt x="215" y="590"/>
                  </a:lnTo>
                  <a:lnTo>
                    <a:pt x="0" y="216"/>
                  </a:lnTo>
                  <a:lnTo>
                    <a:pt x="373" y="0"/>
                  </a:lnTo>
                  <a:lnTo>
                    <a:pt x="589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C1B85A0D-C9F2-4FC5-AD96-BC42B34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82"/>
              <a:ext cx="197" cy="197"/>
            </a:xfrm>
            <a:custGeom>
              <a:avLst/>
              <a:gdLst>
                <a:gd name="T0" fmla="*/ 590 w 590"/>
                <a:gd name="T1" fmla="*/ 374 h 590"/>
                <a:gd name="T2" fmla="*/ 216 w 590"/>
                <a:gd name="T3" fmla="*/ 590 h 590"/>
                <a:gd name="T4" fmla="*/ 0 w 590"/>
                <a:gd name="T5" fmla="*/ 216 h 590"/>
                <a:gd name="T6" fmla="*/ 374 w 590"/>
                <a:gd name="T7" fmla="*/ 0 h 590"/>
                <a:gd name="T8" fmla="*/ 590 w 590"/>
                <a:gd name="T9" fmla="*/ 374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590">
                  <a:moveTo>
                    <a:pt x="590" y="374"/>
                  </a:moveTo>
                  <a:lnTo>
                    <a:pt x="216" y="590"/>
                  </a:lnTo>
                  <a:lnTo>
                    <a:pt x="0" y="216"/>
                  </a:lnTo>
                  <a:lnTo>
                    <a:pt x="374" y="0"/>
                  </a:lnTo>
                  <a:lnTo>
                    <a:pt x="590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978C3969-BBB4-408F-B83E-23E71E2D5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819"/>
              <a:ext cx="196" cy="196"/>
            </a:xfrm>
            <a:custGeom>
              <a:avLst/>
              <a:gdLst>
                <a:gd name="T0" fmla="*/ 588 w 588"/>
                <a:gd name="T1" fmla="*/ 215 h 589"/>
                <a:gd name="T2" fmla="*/ 372 w 588"/>
                <a:gd name="T3" fmla="*/ 589 h 589"/>
                <a:gd name="T4" fmla="*/ 0 w 588"/>
                <a:gd name="T5" fmla="*/ 374 h 589"/>
                <a:gd name="T6" fmla="*/ 215 w 588"/>
                <a:gd name="T7" fmla="*/ 0 h 589"/>
                <a:gd name="T8" fmla="*/ 588 w 588"/>
                <a:gd name="T9" fmla="*/ 21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589">
                  <a:moveTo>
                    <a:pt x="588" y="215"/>
                  </a:moveTo>
                  <a:lnTo>
                    <a:pt x="372" y="589"/>
                  </a:lnTo>
                  <a:lnTo>
                    <a:pt x="0" y="374"/>
                  </a:lnTo>
                  <a:lnTo>
                    <a:pt x="215" y="0"/>
                  </a:lnTo>
                  <a:lnTo>
                    <a:pt x="58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25DF3F71-8444-47AF-B6A3-AAF7F487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" y="3309"/>
              <a:ext cx="197" cy="196"/>
            </a:xfrm>
            <a:custGeom>
              <a:avLst/>
              <a:gdLst>
                <a:gd name="T0" fmla="*/ 589 w 589"/>
                <a:gd name="T1" fmla="*/ 216 h 588"/>
                <a:gd name="T2" fmla="*/ 374 w 589"/>
                <a:gd name="T3" fmla="*/ 588 h 588"/>
                <a:gd name="T4" fmla="*/ 0 w 589"/>
                <a:gd name="T5" fmla="*/ 373 h 588"/>
                <a:gd name="T6" fmla="*/ 215 w 589"/>
                <a:gd name="T7" fmla="*/ 0 h 588"/>
                <a:gd name="T8" fmla="*/ 589 w 589"/>
                <a:gd name="T9" fmla="*/ 2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588">
                  <a:moveTo>
                    <a:pt x="589" y="216"/>
                  </a:moveTo>
                  <a:lnTo>
                    <a:pt x="374" y="588"/>
                  </a:lnTo>
                  <a:lnTo>
                    <a:pt x="0" y="373"/>
                  </a:lnTo>
                  <a:lnTo>
                    <a:pt x="215" y="0"/>
                  </a:lnTo>
                  <a:lnTo>
                    <a:pt x="589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B9FFC562-CB68-4857-A31D-2035A7045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528"/>
              <a:ext cx="143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3ABAFE7E-E429-40BC-92E3-E4625D86D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652"/>
              <a:ext cx="1999" cy="2381"/>
            </a:xfrm>
            <a:custGeom>
              <a:avLst/>
              <a:gdLst>
                <a:gd name="T0" fmla="*/ 3258 w 5998"/>
                <a:gd name="T1" fmla="*/ 614 h 7142"/>
                <a:gd name="T2" fmla="*/ 3181 w 5998"/>
                <a:gd name="T3" fmla="*/ 339 h 7142"/>
                <a:gd name="T4" fmla="*/ 2921 w 5998"/>
                <a:gd name="T5" fmla="*/ 78 h 7142"/>
                <a:gd name="T6" fmla="*/ 2645 w 5998"/>
                <a:gd name="T7" fmla="*/ 2 h 7142"/>
                <a:gd name="T8" fmla="*/ 2513 w 5998"/>
                <a:gd name="T9" fmla="*/ 9 h 7142"/>
                <a:gd name="T10" fmla="*/ 2200 w 5998"/>
                <a:gd name="T11" fmla="*/ 148 h 7142"/>
                <a:gd name="T12" fmla="*/ 1993 w 5998"/>
                <a:gd name="T13" fmla="*/ 455 h 7142"/>
                <a:gd name="T14" fmla="*/ 1966 w 5998"/>
                <a:gd name="T15" fmla="*/ 649 h 7142"/>
                <a:gd name="T16" fmla="*/ 1854 w 5998"/>
                <a:gd name="T17" fmla="*/ 4124 h 7142"/>
                <a:gd name="T18" fmla="*/ 1760 w 5998"/>
                <a:gd name="T19" fmla="*/ 4431 h 7142"/>
                <a:gd name="T20" fmla="*/ 128 w 5998"/>
                <a:gd name="T21" fmla="*/ 6072 h 7142"/>
                <a:gd name="T22" fmla="*/ 24 w 5998"/>
                <a:gd name="T23" fmla="*/ 6278 h 7142"/>
                <a:gd name="T24" fmla="*/ 24 w 5998"/>
                <a:gd name="T25" fmla="*/ 6663 h 7142"/>
                <a:gd name="T26" fmla="*/ 128 w 5998"/>
                <a:gd name="T27" fmla="*/ 6869 h 7142"/>
                <a:gd name="T28" fmla="*/ 221 w 5998"/>
                <a:gd name="T29" fmla="*/ 6971 h 7142"/>
                <a:gd name="T30" fmla="*/ 387 w 5998"/>
                <a:gd name="T31" fmla="*/ 7081 h 7142"/>
                <a:gd name="T32" fmla="*/ 736 w 5998"/>
                <a:gd name="T33" fmla="*/ 7142 h 7142"/>
                <a:gd name="T34" fmla="*/ 1013 w 5998"/>
                <a:gd name="T35" fmla="*/ 7050 h 7142"/>
                <a:gd name="T36" fmla="*/ 1147 w 5998"/>
                <a:gd name="T37" fmla="*/ 6946 h 7142"/>
                <a:gd name="T38" fmla="*/ 2831 w 5998"/>
                <a:gd name="T39" fmla="*/ 5360 h 7142"/>
                <a:gd name="T40" fmla="*/ 3048 w 5998"/>
                <a:gd name="T41" fmla="*/ 5271 h 7142"/>
                <a:gd name="T42" fmla="*/ 3229 w 5998"/>
                <a:gd name="T43" fmla="*/ 5129 h 7142"/>
                <a:gd name="T44" fmla="*/ 3367 w 5998"/>
                <a:gd name="T45" fmla="*/ 4945 h 7142"/>
                <a:gd name="T46" fmla="*/ 3451 w 5998"/>
                <a:gd name="T47" fmla="*/ 4728 h 7142"/>
                <a:gd name="T48" fmla="*/ 3475 w 5998"/>
                <a:gd name="T49" fmla="*/ 4530 h 7142"/>
                <a:gd name="T50" fmla="*/ 3425 w 5998"/>
                <a:gd name="T51" fmla="*/ 4249 h 7142"/>
                <a:gd name="T52" fmla="*/ 5998 w 5998"/>
                <a:gd name="T53" fmla="*/ 1448 h 7142"/>
                <a:gd name="T54" fmla="*/ 2612 w 5998"/>
                <a:gd name="T55" fmla="*/ 433 h 7142"/>
                <a:gd name="T56" fmla="*/ 2715 w 5998"/>
                <a:gd name="T57" fmla="*/ 458 h 7142"/>
                <a:gd name="T58" fmla="*/ 2802 w 5998"/>
                <a:gd name="T59" fmla="*/ 545 h 7142"/>
                <a:gd name="T60" fmla="*/ 2828 w 5998"/>
                <a:gd name="T61" fmla="*/ 649 h 7142"/>
                <a:gd name="T62" fmla="*/ 2667 w 5998"/>
                <a:gd name="T63" fmla="*/ 3668 h 7142"/>
                <a:gd name="T64" fmla="*/ 2397 w 5998"/>
                <a:gd name="T65" fmla="*/ 3698 h 7142"/>
                <a:gd name="T66" fmla="*/ 2405 w 5998"/>
                <a:gd name="T67" fmla="*/ 583 h 7142"/>
                <a:gd name="T68" fmla="*/ 2475 w 5998"/>
                <a:gd name="T69" fmla="*/ 481 h 7142"/>
                <a:gd name="T70" fmla="*/ 2589 w 5998"/>
                <a:gd name="T71" fmla="*/ 433 h 7142"/>
                <a:gd name="T72" fmla="*/ 824 w 5998"/>
                <a:gd name="T73" fmla="*/ 6657 h 7142"/>
                <a:gd name="T74" fmla="*/ 694 w 5998"/>
                <a:gd name="T75" fmla="*/ 6709 h 7142"/>
                <a:gd name="T76" fmla="*/ 559 w 5998"/>
                <a:gd name="T77" fmla="*/ 6683 h 7142"/>
                <a:gd name="T78" fmla="*/ 483 w 5998"/>
                <a:gd name="T79" fmla="*/ 6623 h 7142"/>
                <a:gd name="T80" fmla="*/ 431 w 5998"/>
                <a:gd name="T81" fmla="*/ 6493 h 7142"/>
                <a:gd name="T82" fmla="*/ 457 w 5998"/>
                <a:gd name="T83" fmla="*/ 6358 h 7142"/>
                <a:gd name="T84" fmla="*/ 1859 w 5998"/>
                <a:gd name="T85" fmla="*/ 4941 h 7142"/>
                <a:gd name="T86" fmla="*/ 2049 w 5998"/>
                <a:gd name="T87" fmla="*/ 5178 h 7142"/>
                <a:gd name="T88" fmla="*/ 843 w 5998"/>
                <a:gd name="T89" fmla="*/ 6641 h 7142"/>
                <a:gd name="T90" fmla="*/ 2483 w 5998"/>
                <a:gd name="T91" fmla="*/ 4942 h 7142"/>
                <a:gd name="T92" fmla="*/ 2278 w 5998"/>
                <a:gd name="T93" fmla="*/ 4804 h 7142"/>
                <a:gd name="T94" fmla="*/ 2183 w 5998"/>
                <a:gd name="T95" fmla="*/ 4574 h 7142"/>
                <a:gd name="T96" fmla="*/ 2199 w 5998"/>
                <a:gd name="T97" fmla="*/ 4401 h 7142"/>
                <a:gd name="T98" fmla="*/ 2337 w 5998"/>
                <a:gd name="T99" fmla="*/ 4196 h 7142"/>
                <a:gd name="T100" fmla="*/ 2567 w 5998"/>
                <a:gd name="T101" fmla="*/ 4100 h 7142"/>
                <a:gd name="T102" fmla="*/ 2741 w 5998"/>
                <a:gd name="T103" fmla="*/ 4117 h 7142"/>
                <a:gd name="T104" fmla="*/ 2945 w 5998"/>
                <a:gd name="T105" fmla="*/ 4255 h 7142"/>
                <a:gd name="T106" fmla="*/ 3042 w 5998"/>
                <a:gd name="T107" fmla="*/ 4485 h 7142"/>
                <a:gd name="T108" fmla="*/ 3024 w 5998"/>
                <a:gd name="T109" fmla="*/ 4658 h 7142"/>
                <a:gd name="T110" fmla="*/ 2887 w 5998"/>
                <a:gd name="T111" fmla="*/ 4863 h 7142"/>
                <a:gd name="T112" fmla="*/ 2656 w 5998"/>
                <a:gd name="T113" fmla="*/ 4960 h 7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8" h="7142">
                  <a:moveTo>
                    <a:pt x="3259" y="3578"/>
                  </a:moveTo>
                  <a:lnTo>
                    <a:pt x="3259" y="649"/>
                  </a:lnTo>
                  <a:lnTo>
                    <a:pt x="3258" y="614"/>
                  </a:lnTo>
                  <a:lnTo>
                    <a:pt x="3252" y="549"/>
                  </a:lnTo>
                  <a:lnTo>
                    <a:pt x="3230" y="455"/>
                  </a:lnTo>
                  <a:lnTo>
                    <a:pt x="3181" y="339"/>
                  </a:lnTo>
                  <a:lnTo>
                    <a:pt x="3112" y="235"/>
                  </a:lnTo>
                  <a:lnTo>
                    <a:pt x="3024" y="148"/>
                  </a:lnTo>
                  <a:lnTo>
                    <a:pt x="2921" y="78"/>
                  </a:lnTo>
                  <a:lnTo>
                    <a:pt x="2805" y="29"/>
                  </a:lnTo>
                  <a:lnTo>
                    <a:pt x="2711" y="9"/>
                  </a:lnTo>
                  <a:lnTo>
                    <a:pt x="2645" y="2"/>
                  </a:lnTo>
                  <a:lnTo>
                    <a:pt x="2612" y="0"/>
                  </a:lnTo>
                  <a:lnTo>
                    <a:pt x="2578" y="2"/>
                  </a:lnTo>
                  <a:lnTo>
                    <a:pt x="2513" y="9"/>
                  </a:lnTo>
                  <a:lnTo>
                    <a:pt x="2419" y="29"/>
                  </a:lnTo>
                  <a:lnTo>
                    <a:pt x="2303" y="78"/>
                  </a:lnTo>
                  <a:lnTo>
                    <a:pt x="2200" y="148"/>
                  </a:lnTo>
                  <a:lnTo>
                    <a:pt x="2112" y="235"/>
                  </a:lnTo>
                  <a:lnTo>
                    <a:pt x="2042" y="339"/>
                  </a:lnTo>
                  <a:lnTo>
                    <a:pt x="1993" y="455"/>
                  </a:lnTo>
                  <a:lnTo>
                    <a:pt x="1973" y="549"/>
                  </a:lnTo>
                  <a:lnTo>
                    <a:pt x="1966" y="614"/>
                  </a:lnTo>
                  <a:lnTo>
                    <a:pt x="1966" y="649"/>
                  </a:lnTo>
                  <a:lnTo>
                    <a:pt x="1966" y="3965"/>
                  </a:lnTo>
                  <a:lnTo>
                    <a:pt x="1923" y="4014"/>
                  </a:lnTo>
                  <a:lnTo>
                    <a:pt x="1854" y="4124"/>
                  </a:lnTo>
                  <a:lnTo>
                    <a:pt x="1802" y="4241"/>
                  </a:lnTo>
                  <a:lnTo>
                    <a:pt x="1768" y="4366"/>
                  </a:lnTo>
                  <a:lnTo>
                    <a:pt x="1760" y="4431"/>
                  </a:lnTo>
                  <a:lnTo>
                    <a:pt x="195" y="5994"/>
                  </a:lnTo>
                  <a:lnTo>
                    <a:pt x="172" y="6020"/>
                  </a:lnTo>
                  <a:lnTo>
                    <a:pt x="128" y="6072"/>
                  </a:lnTo>
                  <a:lnTo>
                    <a:pt x="91" y="6128"/>
                  </a:lnTo>
                  <a:lnTo>
                    <a:pt x="60" y="6186"/>
                  </a:lnTo>
                  <a:lnTo>
                    <a:pt x="24" y="6278"/>
                  </a:lnTo>
                  <a:lnTo>
                    <a:pt x="0" y="6406"/>
                  </a:lnTo>
                  <a:lnTo>
                    <a:pt x="0" y="6534"/>
                  </a:lnTo>
                  <a:lnTo>
                    <a:pt x="24" y="6663"/>
                  </a:lnTo>
                  <a:lnTo>
                    <a:pt x="60" y="6754"/>
                  </a:lnTo>
                  <a:lnTo>
                    <a:pt x="91" y="6813"/>
                  </a:lnTo>
                  <a:lnTo>
                    <a:pt x="128" y="6869"/>
                  </a:lnTo>
                  <a:lnTo>
                    <a:pt x="172" y="6922"/>
                  </a:lnTo>
                  <a:lnTo>
                    <a:pt x="195" y="6946"/>
                  </a:lnTo>
                  <a:lnTo>
                    <a:pt x="221" y="6971"/>
                  </a:lnTo>
                  <a:lnTo>
                    <a:pt x="273" y="7013"/>
                  </a:lnTo>
                  <a:lnTo>
                    <a:pt x="329" y="7050"/>
                  </a:lnTo>
                  <a:lnTo>
                    <a:pt x="387" y="7081"/>
                  </a:lnTo>
                  <a:lnTo>
                    <a:pt x="480" y="7117"/>
                  </a:lnTo>
                  <a:lnTo>
                    <a:pt x="607" y="7142"/>
                  </a:lnTo>
                  <a:lnTo>
                    <a:pt x="736" y="7142"/>
                  </a:lnTo>
                  <a:lnTo>
                    <a:pt x="863" y="7117"/>
                  </a:lnTo>
                  <a:lnTo>
                    <a:pt x="955" y="7081"/>
                  </a:lnTo>
                  <a:lnTo>
                    <a:pt x="1013" y="7050"/>
                  </a:lnTo>
                  <a:lnTo>
                    <a:pt x="1069" y="7013"/>
                  </a:lnTo>
                  <a:lnTo>
                    <a:pt x="1123" y="6971"/>
                  </a:lnTo>
                  <a:lnTo>
                    <a:pt x="1147" y="6946"/>
                  </a:lnTo>
                  <a:lnTo>
                    <a:pt x="2712" y="5381"/>
                  </a:lnTo>
                  <a:lnTo>
                    <a:pt x="2752" y="5377"/>
                  </a:lnTo>
                  <a:lnTo>
                    <a:pt x="2831" y="5360"/>
                  </a:lnTo>
                  <a:lnTo>
                    <a:pt x="2906" y="5336"/>
                  </a:lnTo>
                  <a:lnTo>
                    <a:pt x="2978" y="5306"/>
                  </a:lnTo>
                  <a:lnTo>
                    <a:pt x="3048" y="5271"/>
                  </a:lnTo>
                  <a:lnTo>
                    <a:pt x="3113" y="5229"/>
                  </a:lnTo>
                  <a:lnTo>
                    <a:pt x="3173" y="5181"/>
                  </a:lnTo>
                  <a:lnTo>
                    <a:pt x="3229" y="5129"/>
                  </a:lnTo>
                  <a:lnTo>
                    <a:pt x="3281" y="5072"/>
                  </a:lnTo>
                  <a:lnTo>
                    <a:pt x="3326" y="5010"/>
                  </a:lnTo>
                  <a:lnTo>
                    <a:pt x="3367" y="4945"/>
                  </a:lnTo>
                  <a:lnTo>
                    <a:pt x="3401" y="4875"/>
                  </a:lnTo>
                  <a:lnTo>
                    <a:pt x="3430" y="4803"/>
                  </a:lnTo>
                  <a:lnTo>
                    <a:pt x="3451" y="4728"/>
                  </a:lnTo>
                  <a:lnTo>
                    <a:pt x="3466" y="4650"/>
                  </a:lnTo>
                  <a:lnTo>
                    <a:pt x="3473" y="4570"/>
                  </a:lnTo>
                  <a:lnTo>
                    <a:pt x="3475" y="4530"/>
                  </a:lnTo>
                  <a:lnTo>
                    <a:pt x="3473" y="4471"/>
                  </a:lnTo>
                  <a:lnTo>
                    <a:pt x="3457" y="4358"/>
                  </a:lnTo>
                  <a:lnTo>
                    <a:pt x="3425" y="4249"/>
                  </a:lnTo>
                  <a:lnTo>
                    <a:pt x="3380" y="4144"/>
                  </a:lnTo>
                  <a:lnTo>
                    <a:pt x="3352" y="4094"/>
                  </a:lnTo>
                  <a:lnTo>
                    <a:pt x="5998" y="1448"/>
                  </a:lnTo>
                  <a:lnTo>
                    <a:pt x="5694" y="1142"/>
                  </a:lnTo>
                  <a:lnTo>
                    <a:pt x="3259" y="3578"/>
                  </a:lnTo>
                  <a:close/>
                  <a:moveTo>
                    <a:pt x="2612" y="433"/>
                  </a:moveTo>
                  <a:lnTo>
                    <a:pt x="2634" y="433"/>
                  </a:lnTo>
                  <a:lnTo>
                    <a:pt x="2676" y="441"/>
                  </a:lnTo>
                  <a:lnTo>
                    <a:pt x="2715" y="458"/>
                  </a:lnTo>
                  <a:lnTo>
                    <a:pt x="2749" y="481"/>
                  </a:lnTo>
                  <a:lnTo>
                    <a:pt x="2779" y="511"/>
                  </a:lnTo>
                  <a:lnTo>
                    <a:pt x="2802" y="545"/>
                  </a:lnTo>
                  <a:lnTo>
                    <a:pt x="2818" y="583"/>
                  </a:lnTo>
                  <a:lnTo>
                    <a:pt x="2827" y="625"/>
                  </a:lnTo>
                  <a:lnTo>
                    <a:pt x="2828" y="649"/>
                  </a:lnTo>
                  <a:lnTo>
                    <a:pt x="2828" y="3698"/>
                  </a:lnTo>
                  <a:lnTo>
                    <a:pt x="2775" y="3684"/>
                  </a:lnTo>
                  <a:lnTo>
                    <a:pt x="2667" y="3668"/>
                  </a:lnTo>
                  <a:lnTo>
                    <a:pt x="2558" y="3668"/>
                  </a:lnTo>
                  <a:lnTo>
                    <a:pt x="2450" y="3684"/>
                  </a:lnTo>
                  <a:lnTo>
                    <a:pt x="2397" y="3698"/>
                  </a:lnTo>
                  <a:lnTo>
                    <a:pt x="2397" y="649"/>
                  </a:lnTo>
                  <a:lnTo>
                    <a:pt x="2397" y="625"/>
                  </a:lnTo>
                  <a:lnTo>
                    <a:pt x="2405" y="583"/>
                  </a:lnTo>
                  <a:lnTo>
                    <a:pt x="2421" y="545"/>
                  </a:lnTo>
                  <a:lnTo>
                    <a:pt x="2446" y="511"/>
                  </a:lnTo>
                  <a:lnTo>
                    <a:pt x="2475" y="481"/>
                  </a:lnTo>
                  <a:lnTo>
                    <a:pt x="2509" y="458"/>
                  </a:lnTo>
                  <a:lnTo>
                    <a:pt x="2548" y="441"/>
                  </a:lnTo>
                  <a:lnTo>
                    <a:pt x="2589" y="433"/>
                  </a:lnTo>
                  <a:lnTo>
                    <a:pt x="2612" y="433"/>
                  </a:lnTo>
                  <a:close/>
                  <a:moveTo>
                    <a:pt x="843" y="6641"/>
                  </a:moveTo>
                  <a:lnTo>
                    <a:pt x="824" y="6657"/>
                  </a:lnTo>
                  <a:lnTo>
                    <a:pt x="783" y="6683"/>
                  </a:lnTo>
                  <a:lnTo>
                    <a:pt x="739" y="6701"/>
                  </a:lnTo>
                  <a:lnTo>
                    <a:pt x="694" y="6709"/>
                  </a:lnTo>
                  <a:lnTo>
                    <a:pt x="648" y="6709"/>
                  </a:lnTo>
                  <a:lnTo>
                    <a:pt x="603" y="6701"/>
                  </a:lnTo>
                  <a:lnTo>
                    <a:pt x="559" y="6683"/>
                  </a:lnTo>
                  <a:lnTo>
                    <a:pt x="518" y="6657"/>
                  </a:lnTo>
                  <a:lnTo>
                    <a:pt x="500" y="6641"/>
                  </a:lnTo>
                  <a:lnTo>
                    <a:pt x="483" y="6623"/>
                  </a:lnTo>
                  <a:lnTo>
                    <a:pt x="457" y="6583"/>
                  </a:lnTo>
                  <a:lnTo>
                    <a:pt x="439" y="6540"/>
                  </a:lnTo>
                  <a:lnTo>
                    <a:pt x="431" y="6493"/>
                  </a:lnTo>
                  <a:lnTo>
                    <a:pt x="431" y="6447"/>
                  </a:lnTo>
                  <a:lnTo>
                    <a:pt x="439" y="6402"/>
                  </a:lnTo>
                  <a:lnTo>
                    <a:pt x="457" y="6358"/>
                  </a:lnTo>
                  <a:lnTo>
                    <a:pt x="483" y="6317"/>
                  </a:lnTo>
                  <a:lnTo>
                    <a:pt x="500" y="6300"/>
                  </a:lnTo>
                  <a:lnTo>
                    <a:pt x="1859" y="4941"/>
                  </a:lnTo>
                  <a:lnTo>
                    <a:pt x="1889" y="4994"/>
                  </a:lnTo>
                  <a:lnTo>
                    <a:pt x="1963" y="5092"/>
                  </a:lnTo>
                  <a:lnTo>
                    <a:pt x="2049" y="5178"/>
                  </a:lnTo>
                  <a:lnTo>
                    <a:pt x="2147" y="5252"/>
                  </a:lnTo>
                  <a:lnTo>
                    <a:pt x="2200" y="5283"/>
                  </a:lnTo>
                  <a:lnTo>
                    <a:pt x="843" y="6641"/>
                  </a:lnTo>
                  <a:close/>
                  <a:moveTo>
                    <a:pt x="2612" y="4961"/>
                  </a:moveTo>
                  <a:lnTo>
                    <a:pt x="2567" y="4960"/>
                  </a:lnTo>
                  <a:lnTo>
                    <a:pt x="2483" y="4942"/>
                  </a:lnTo>
                  <a:lnTo>
                    <a:pt x="2406" y="4909"/>
                  </a:lnTo>
                  <a:lnTo>
                    <a:pt x="2337" y="4863"/>
                  </a:lnTo>
                  <a:lnTo>
                    <a:pt x="2278" y="4804"/>
                  </a:lnTo>
                  <a:lnTo>
                    <a:pt x="2232" y="4736"/>
                  </a:lnTo>
                  <a:lnTo>
                    <a:pt x="2199" y="4658"/>
                  </a:lnTo>
                  <a:lnTo>
                    <a:pt x="2183" y="4574"/>
                  </a:lnTo>
                  <a:lnTo>
                    <a:pt x="2181" y="4530"/>
                  </a:lnTo>
                  <a:lnTo>
                    <a:pt x="2183" y="4485"/>
                  </a:lnTo>
                  <a:lnTo>
                    <a:pt x="2199" y="4401"/>
                  </a:lnTo>
                  <a:lnTo>
                    <a:pt x="2232" y="4324"/>
                  </a:lnTo>
                  <a:lnTo>
                    <a:pt x="2278" y="4255"/>
                  </a:lnTo>
                  <a:lnTo>
                    <a:pt x="2337" y="4196"/>
                  </a:lnTo>
                  <a:lnTo>
                    <a:pt x="2406" y="4149"/>
                  </a:lnTo>
                  <a:lnTo>
                    <a:pt x="2483" y="4117"/>
                  </a:lnTo>
                  <a:lnTo>
                    <a:pt x="2567" y="4100"/>
                  </a:lnTo>
                  <a:lnTo>
                    <a:pt x="2612" y="4098"/>
                  </a:lnTo>
                  <a:lnTo>
                    <a:pt x="2656" y="4100"/>
                  </a:lnTo>
                  <a:lnTo>
                    <a:pt x="2741" y="4117"/>
                  </a:lnTo>
                  <a:lnTo>
                    <a:pt x="2818" y="4149"/>
                  </a:lnTo>
                  <a:lnTo>
                    <a:pt x="2887" y="4196"/>
                  </a:lnTo>
                  <a:lnTo>
                    <a:pt x="2945" y="4255"/>
                  </a:lnTo>
                  <a:lnTo>
                    <a:pt x="2992" y="4324"/>
                  </a:lnTo>
                  <a:lnTo>
                    <a:pt x="3024" y="4401"/>
                  </a:lnTo>
                  <a:lnTo>
                    <a:pt x="3042" y="4485"/>
                  </a:lnTo>
                  <a:lnTo>
                    <a:pt x="3043" y="4530"/>
                  </a:lnTo>
                  <a:lnTo>
                    <a:pt x="3042" y="4574"/>
                  </a:lnTo>
                  <a:lnTo>
                    <a:pt x="3024" y="4658"/>
                  </a:lnTo>
                  <a:lnTo>
                    <a:pt x="2992" y="4736"/>
                  </a:lnTo>
                  <a:lnTo>
                    <a:pt x="2945" y="4804"/>
                  </a:lnTo>
                  <a:lnTo>
                    <a:pt x="2887" y="4863"/>
                  </a:lnTo>
                  <a:lnTo>
                    <a:pt x="2818" y="4909"/>
                  </a:lnTo>
                  <a:lnTo>
                    <a:pt x="2741" y="4942"/>
                  </a:lnTo>
                  <a:lnTo>
                    <a:pt x="2656" y="4960"/>
                  </a:lnTo>
                  <a:lnTo>
                    <a:pt x="2612" y="49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39" name="Group 42">
            <a:extLst>
              <a:ext uri="{FF2B5EF4-FFF2-40B4-BE49-F238E27FC236}">
                <a16:creationId xmlns:a16="http://schemas.microsoft.com/office/drawing/2014/main" id="{7C13FB6B-D76C-4129-B492-56E55F320A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5107" y="4994831"/>
            <a:ext cx="155948" cy="179995"/>
            <a:chOff x="1967" y="0"/>
            <a:chExt cx="3742" cy="4319"/>
          </a:xfrm>
          <a:solidFill>
            <a:schemeClr val="bg1">
              <a:alpha val="54000"/>
            </a:schemeClr>
          </a:solidFill>
        </p:grpSpPr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3A13521D-2174-431A-87D5-3F4680EC5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61C5C44-1DE3-4B7D-BEFF-8EAAADFD5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1CA52352-D3BF-4012-B9F7-BC823CAD9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3" name="Rectangle 46">
              <a:extLst>
                <a:ext uri="{FF2B5EF4-FFF2-40B4-BE49-F238E27FC236}">
                  <a16:creationId xmlns:a16="http://schemas.microsoft.com/office/drawing/2014/main" id="{205D118F-1FB8-49D7-8559-D8DA1EE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4" name="Rectangle 47">
              <a:extLst>
                <a:ext uri="{FF2B5EF4-FFF2-40B4-BE49-F238E27FC236}">
                  <a16:creationId xmlns:a16="http://schemas.microsoft.com/office/drawing/2014/main" id="{AFEA29D7-5453-4722-BCFA-D82DA31C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5" name="Rectangle 48">
              <a:extLst>
                <a:ext uri="{FF2B5EF4-FFF2-40B4-BE49-F238E27FC236}">
                  <a16:creationId xmlns:a16="http://schemas.microsoft.com/office/drawing/2014/main" id="{28B98418-4269-4CD2-88C8-0E2EC599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6" name="Rectangle 49">
              <a:extLst>
                <a:ext uri="{FF2B5EF4-FFF2-40B4-BE49-F238E27FC236}">
                  <a16:creationId xmlns:a16="http://schemas.microsoft.com/office/drawing/2014/main" id="{EC5C7AA2-55D4-47E3-990E-38FDBE4B6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7" name="Rectangle 50">
              <a:extLst>
                <a:ext uri="{FF2B5EF4-FFF2-40B4-BE49-F238E27FC236}">
                  <a16:creationId xmlns:a16="http://schemas.microsoft.com/office/drawing/2014/main" id="{0A35E2C9-289D-4287-B9D4-9220B8B6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8" name="Rectangle 51">
              <a:extLst>
                <a:ext uri="{FF2B5EF4-FFF2-40B4-BE49-F238E27FC236}">
                  <a16:creationId xmlns:a16="http://schemas.microsoft.com/office/drawing/2014/main" id="{AEE86ECA-F975-4A4D-B334-B72C27DE3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9" name="Rectangle 52">
              <a:extLst>
                <a:ext uri="{FF2B5EF4-FFF2-40B4-BE49-F238E27FC236}">
                  <a16:creationId xmlns:a16="http://schemas.microsoft.com/office/drawing/2014/main" id="{9ABE57AC-71B4-4EA1-8B1C-5500DA849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0" name="Rectangle 53">
              <a:extLst>
                <a:ext uri="{FF2B5EF4-FFF2-40B4-BE49-F238E27FC236}">
                  <a16:creationId xmlns:a16="http://schemas.microsoft.com/office/drawing/2014/main" id="{B6011A52-E736-48D9-B2E1-F2792997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4AB4801F-4F3C-47CE-AA6C-DE6266585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141159FB-739F-48AF-BD6C-22EC8DDA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BFF9966B-9AC2-493E-9511-C982D427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6DE06923-9510-488C-8148-DE58CA895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5" name="Group 60">
            <a:extLst>
              <a:ext uri="{FF2B5EF4-FFF2-40B4-BE49-F238E27FC236}">
                <a16:creationId xmlns:a16="http://schemas.microsoft.com/office/drawing/2014/main" id="{1F7878E9-7138-4674-A1D4-9D62273F15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0147" y="1648665"/>
            <a:ext cx="173625" cy="173585"/>
            <a:chOff x="1680" y="2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BA5200FD-53FC-4818-B218-A85A2D964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34D7B1AB-8B4E-4ABE-8846-038C70DF1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8" name="Rectangle 63">
              <a:extLst>
                <a:ext uri="{FF2B5EF4-FFF2-40B4-BE49-F238E27FC236}">
                  <a16:creationId xmlns:a16="http://schemas.microsoft.com/office/drawing/2014/main" id="{EB139F7E-AE8A-478C-9D8B-18A14606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9" name="Rectangle 64">
              <a:extLst>
                <a:ext uri="{FF2B5EF4-FFF2-40B4-BE49-F238E27FC236}">
                  <a16:creationId xmlns:a16="http://schemas.microsoft.com/office/drawing/2014/main" id="{1FA8F9A6-C49F-4AE9-A91C-09A67F41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0" name="Rectangle 65">
              <a:extLst>
                <a:ext uri="{FF2B5EF4-FFF2-40B4-BE49-F238E27FC236}">
                  <a16:creationId xmlns:a16="http://schemas.microsoft.com/office/drawing/2014/main" id="{0E797321-61B2-4AB0-842F-0DDE9126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1" name="Rectangle 66">
              <a:extLst>
                <a:ext uri="{FF2B5EF4-FFF2-40B4-BE49-F238E27FC236}">
                  <a16:creationId xmlns:a16="http://schemas.microsoft.com/office/drawing/2014/main" id="{8B180A07-D490-44F8-A4FE-439FF1EC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2" name="Rectangle 67">
              <a:extLst>
                <a:ext uri="{FF2B5EF4-FFF2-40B4-BE49-F238E27FC236}">
                  <a16:creationId xmlns:a16="http://schemas.microsoft.com/office/drawing/2014/main" id="{9F021CDE-A5B7-43B3-AC49-50FB7109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3" name="Rectangle 68">
              <a:extLst>
                <a:ext uri="{FF2B5EF4-FFF2-40B4-BE49-F238E27FC236}">
                  <a16:creationId xmlns:a16="http://schemas.microsoft.com/office/drawing/2014/main" id="{6C8DFE81-9A0F-47DF-8D32-AFA7C934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4" name="Rectangle 69">
              <a:extLst>
                <a:ext uri="{FF2B5EF4-FFF2-40B4-BE49-F238E27FC236}">
                  <a16:creationId xmlns:a16="http://schemas.microsoft.com/office/drawing/2014/main" id="{3E126802-9EB9-41C0-9DCB-98FD48482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70">
              <a:extLst>
                <a:ext uri="{FF2B5EF4-FFF2-40B4-BE49-F238E27FC236}">
                  <a16:creationId xmlns:a16="http://schemas.microsoft.com/office/drawing/2014/main" id="{1AE78C14-5BE8-4C86-820C-6B450B24E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6" name="Rectangle 71">
              <a:extLst>
                <a:ext uri="{FF2B5EF4-FFF2-40B4-BE49-F238E27FC236}">
                  <a16:creationId xmlns:a16="http://schemas.microsoft.com/office/drawing/2014/main" id="{BB1FCF38-9D0E-4358-99A9-55D805B7A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7" name="Rectangle 72">
              <a:extLst>
                <a:ext uri="{FF2B5EF4-FFF2-40B4-BE49-F238E27FC236}">
                  <a16:creationId xmlns:a16="http://schemas.microsoft.com/office/drawing/2014/main" id="{1D57DF74-A65B-46C9-9103-0068DD2E5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496034A-43DF-4C84-AEE5-FE898FC1E64F}"/>
              </a:ext>
            </a:extLst>
          </p:cNvPr>
          <p:cNvSpPr/>
          <p:nvPr/>
        </p:nvSpPr>
        <p:spPr>
          <a:xfrm>
            <a:off x="761026" y="996663"/>
            <a:ext cx="354584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69" name="Freeform 95">
            <a:extLst>
              <a:ext uri="{FF2B5EF4-FFF2-40B4-BE49-F238E27FC236}">
                <a16:creationId xmlns:a16="http://schemas.microsoft.com/office/drawing/2014/main" id="{AD207867-0EB2-4254-9D2F-4E8A7571DFCD}"/>
              </a:ext>
            </a:extLst>
          </p:cNvPr>
          <p:cNvSpPr>
            <a:spLocks noEditPoints="1"/>
          </p:cNvSpPr>
          <p:nvPr/>
        </p:nvSpPr>
        <p:spPr bwMode="auto">
          <a:xfrm>
            <a:off x="863558" y="732761"/>
            <a:ext cx="174213" cy="248900"/>
          </a:xfrm>
          <a:custGeom>
            <a:avLst/>
            <a:gdLst>
              <a:gd name="T0" fmla="*/ 3274 w 9071"/>
              <a:gd name="T1" fmla="*/ 10 h 12956"/>
              <a:gd name="T2" fmla="*/ 3148 w 9071"/>
              <a:gd name="T3" fmla="*/ 113 h 12956"/>
              <a:gd name="T4" fmla="*/ 3122 w 9071"/>
              <a:gd name="T5" fmla="*/ 4800 h 12956"/>
              <a:gd name="T6" fmla="*/ 1994 w 9071"/>
              <a:gd name="T7" fmla="*/ 1163 h 12956"/>
              <a:gd name="T8" fmla="*/ 747 w 9071"/>
              <a:gd name="T9" fmla="*/ 335 h 12956"/>
              <a:gd name="T10" fmla="*/ 610 w 9071"/>
              <a:gd name="T11" fmla="*/ 376 h 12956"/>
              <a:gd name="T12" fmla="*/ 16 w 9071"/>
              <a:gd name="T13" fmla="*/ 1751 h 12956"/>
              <a:gd name="T14" fmla="*/ 1240 w 9071"/>
              <a:gd name="T15" fmla="*/ 6045 h 12956"/>
              <a:gd name="T16" fmla="*/ 860 w 9071"/>
              <a:gd name="T17" fmla="*/ 6071 h 12956"/>
              <a:gd name="T18" fmla="*/ 758 w 9071"/>
              <a:gd name="T19" fmla="*/ 6197 h 12956"/>
              <a:gd name="T20" fmla="*/ 748 w 9071"/>
              <a:gd name="T21" fmla="*/ 12762 h 12956"/>
              <a:gd name="T22" fmla="*/ 826 w 9071"/>
              <a:gd name="T23" fmla="*/ 12907 h 12956"/>
              <a:gd name="T24" fmla="*/ 964 w 9071"/>
              <a:gd name="T25" fmla="*/ 12956 h 12956"/>
              <a:gd name="T26" fmla="*/ 7543 w 9071"/>
              <a:gd name="T27" fmla="*/ 12930 h 12956"/>
              <a:gd name="T28" fmla="*/ 7647 w 9071"/>
              <a:gd name="T29" fmla="*/ 12804 h 12956"/>
              <a:gd name="T30" fmla="*/ 7655 w 9071"/>
              <a:gd name="T31" fmla="*/ 6239 h 12956"/>
              <a:gd name="T32" fmla="*/ 7579 w 9071"/>
              <a:gd name="T33" fmla="*/ 6095 h 12956"/>
              <a:gd name="T34" fmla="*/ 7441 w 9071"/>
              <a:gd name="T35" fmla="*/ 6045 h 12956"/>
              <a:gd name="T36" fmla="*/ 7462 w 9071"/>
              <a:gd name="T37" fmla="*/ 5500 h 12956"/>
              <a:gd name="T38" fmla="*/ 9071 w 9071"/>
              <a:gd name="T39" fmla="*/ 2104 h 12956"/>
              <a:gd name="T40" fmla="*/ 9015 w 9071"/>
              <a:gd name="T41" fmla="*/ 1950 h 12956"/>
              <a:gd name="T42" fmla="*/ 8925 w 9071"/>
              <a:gd name="T43" fmla="*/ 1893 h 12956"/>
              <a:gd name="T44" fmla="*/ 8414 w 9071"/>
              <a:gd name="T45" fmla="*/ 1352 h 12956"/>
              <a:gd name="T46" fmla="*/ 8400 w 9071"/>
              <a:gd name="T47" fmla="*/ 1016 h 12956"/>
              <a:gd name="T48" fmla="*/ 8263 w 9071"/>
              <a:gd name="T49" fmla="*/ 715 h 12956"/>
              <a:gd name="T50" fmla="*/ 8020 w 9071"/>
              <a:gd name="T51" fmla="*/ 487 h 12956"/>
              <a:gd name="T52" fmla="*/ 7781 w 9071"/>
              <a:gd name="T53" fmla="*/ 383 h 12956"/>
              <a:gd name="T54" fmla="*/ 7450 w 9071"/>
              <a:gd name="T55" fmla="*/ 361 h 12956"/>
              <a:gd name="T56" fmla="*/ 7145 w 9071"/>
              <a:gd name="T57" fmla="*/ 461 h 12956"/>
              <a:gd name="T58" fmla="*/ 6895 w 9071"/>
              <a:gd name="T59" fmla="*/ 666 h 12956"/>
              <a:gd name="T60" fmla="*/ 6749 w 9071"/>
              <a:gd name="T61" fmla="*/ 920 h 12956"/>
              <a:gd name="T62" fmla="*/ 5272 w 9071"/>
              <a:gd name="T63" fmla="*/ 152 h 12956"/>
              <a:gd name="T64" fmla="*/ 5169 w 9071"/>
              <a:gd name="T65" fmla="*/ 26 h 12956"/>
              <a:gd name="T66" fmla="*/ 4849 w 9071"/>
              <a:gd name="T67" fmla="*/ 432 h 12956"/>
              <a:gd name="T68" fmla="*/ 4849 w 9071"/>
              <a:gd name="T69" fmla="*/ 1296 h 12956"/>
              <a:gd name="T70" fmla="*/ 4849 w 9071"/>
              <a:gd name="T71" fmla="*/ 2160 h 12956"/>
              <a:gd name="T72" fmla="*/ 4849 w 9071"/>
              <a:gd name="T73" fmla="*/ 3023 h 12956"/>
              <a:gd name="T74" fmla="*/ 4849 w 9071"/>
              <a:gd name="T75" fmla="*/ 3887 h 12956"/>
              <a:gd name="T76" fmla="*/ 4849 w 9071"/>
              <a:gd name="T77" fmla="*/ 4750 h 12956"/>
              <a:gd name="T78" fmla="*/ 4849 w 9071"/>
              <a:gd name="T79" fmla="*/ 5613 h 12956"/>
              <a:gd name="T80" fmla="*/ 4849 w 9071"/>
              <a:gd name="T81" fmla="*/ 432 h 12956"/>
              <a:gd name="T82" fmla="*/ 1725 w 9071"/>
              <a:gd name="T83" fmla="*/ 1609 h 12956"/>
              <a:gd name="T84" fmla="*/ 585 w 9071"/>
              <a:gd name="T85" fmla="*/ 1497 h 12956"/>
              <a:gd name="T86" fmla="*/ 2141 w 9071"/>
              <a:gd name="T87" fmla="*/ 6045 h 12956"/>
              <a:gd name="T88" fmla="*/ 1180 w 9071"/>
              <a:gd name="T89" fmla="*/ 12524 h 12956"/>
              <a:gd name="T90" fmla="*/ 5451 w 9071"/>
              <a:gd name="T91" fmla="*/ 6045 h 12956"/>
              <a:gd name="T92" fmla="*/ 5451 w 9071"/>
              <a:gd name="T93" fmla="*/ 6045 h 12956"/>
              <a:gd name="T94" fmla="*/ 7765 w 9071"/>
              <a:gd name="T95" fmla="*/ 1952 h 12956"/>
              <a:gd name="T96" fmla="*/ 7821 w 9071"/>
              <a:gd name="T97" fmla="*/ 850 h 12956"/>
              <a:gd name="T98" fmla="*/ 7991 w 9071"/>
              <a:gd name="T99" fmla="*/ 1128 h 12956"/>
              <a:gd name="T100" fmla="*/ 7904 w 9071"/>
              <a:gd name="T101" fmla="*/ 1543 h 12956"/>
              <a:gd name="T102" fmla="*/ 7216 w 9071"/>
              <a:gd name="T103" fmla="*/ 944 h 12956"/>
              <a:gd name="T104" fmla="*/ 7494 w 9071"/>
              <a:gd name="T105" fmla="*/ 772 h 1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71" h="12956">
                <a:moveTo>
                  <a:pt x="5065" y="0"/>
                </a:moveTo>
                <a:lnTo>
                  <a:pt x="3338" y="0"/>
                </a:lnTo>
                <a:lnTo>
                  <a:pt x="3316" y="1"/>
                </a:lnTo>
                <a:lnTo>
                  <a:pt x="3274" y="10"/>
                </a:lnTo>
                <a:lnTo>
                  <a:pt x="3235" y="26"/>
                </a:lnTo>
                <a:lnTo>
                  <a:pt x="3201" y="49"/>
                </a:lnTo>
                <a:lnTo>
                  <a:pt x="3171" y="78"/>
                </a:lnTo>
                <a:lnTo>
                  <a:pt x="3148" y="113"/>
                </a:lnTo>
                <a:lnTo>
                  <a:pt x="3132" y="152"/>
                </a:lnTo>
                <a:lnTo>
                  <a:pt x="3123" y="194"/>
                </a:lnTo>
                <a:lnTo>
                  <a:pt x="3122" y="216"/>
                </a:lnTo>
                <a:lnTo>
                  <a:pt x="3122" y="4800"/>
                </a:lnTo>
                <a:lnTo>
                  <a:pt x="2078" y="1279"/>
                </a:lnTo>
                <a:lnTo>
                  <a:pt x="2066" y="1245"/>
                </a:lnTo>
                <a:lnTo>
                  <a:pt x="2023" y="1186"/>
                </a:lnTo>
                <a:lnTo>
                  <a:pt x="1994" y="1163"/>
                </a:lnTo>
                <a:lnTo>
                  <a:pt x="860" y="375"/>
                </a:lnTo>
                <a:lnTo>
                  <a:pt x="840" y="361"/>
                </a:lnTo>
                <a:lnTo>
                  <a:pt x="795" y="343"/>
                </a:lnTo>
                <a:lnTo>
                  <a:pt x="747" y="335"/>
                </a:lnTo>
                <a:lnTo>
                  <a:pt x="699" y="339"/>
                </a:lnTo>
                <a:lnTo>
                  <a:pt x="676" y="344"/>
                </a:lnTo>
                <a:lnTo>
                  <a:pt x="652" y="353"/>
                </a:lnTo>
                <a:lnTo>
                  <a:pt x="610" y="376"/>
                </a:lnTo>
                <a:lnTo>
                  <a:pt x="574" y="409"/>
                </a:lnTo>
                <a:lnTo>
                  <a:pt x="547" y="448"/>
                </a:lnTo>
                <a:lnTo>
                  <a:pt x="536" y="470"/>
                </a:lnTo>
                <a:lnTo>
                  <a:pt x="16" y="1751"/>
                </a:lnTo>
                <a:lnTo>
                  <a:pt x="3" y="1785"/>
                </a:lnTo>
                <a:lnTo>
                  <a:pt x="0" y="1857"/>
                </a:lnTo>
                <a:lnTo>
                  <a:pt x="9" y="1893"/>
                </a:lnTo>
                <a:lnTo>
                  <a:pt x="1240" y="6045"/>
                </a:lnTo>
                <a:lnTo>
                  <a:pt x="964" y="6045"/>
                </a:lnTo>
                <a:lnTo>
                  <a:pt x="941" y="6047"/>
                </a:lnTo>
                <a:lnTo>
                  <a:pt x="900" y="6055"/>
                </a:lnTo>
                <a:lnTo>
                  <a:pt x="860" y="6071"/>
                </a:lnTo>
                <a:lnTo>
                  <a:pt x="826" y="6095"/>
                </a:lnTo>
                <a:lnTo>
                  <a:pt x="797" y="6125"/>
                </a:lnTo>
                <a:lnTo>
                  <a:pt x="774" y="6159"/>
                </a:lnTo>
                <a:lnTo>
                  <a:pt x="758" y="6197"/>
                </a:lnTo>
                <a:lnTo>
                  <a:pt x="748" y="6239"/>
                </a:lnTo>
                <a:lnTo>
                  <a:pt x="748" y="6261"/>
                </a:lnTo>
                <a:lnTo>
                  <a:pt x="748" y="12740"/>
                </a:lnTo>
                <a:lnTo>
                  <a:pt x="748" y="12762"/>
                </a:lnTo>
                <a:lnTo>
                  <a:pt x="758" y="12804"/>
                </a:lnTo>
                <a:lnTo>
                  <a:pt x="774" y="12842"/>
                </a:lnTo>
                <a:lnTo>
                  <a:pt x="797" y="12877"/>
                </a:lnTo>
                <a:lnTo>
                  <a:pt x="826" y="12907"/>
                </a:lnTo>
                <a:lnTo>
                  <a:pt x="860" y="12930"/>
                </a:lnTo>
                <a:lnTo>
                  <a:pt x="900" y="12946"/>
                </a:lnTo>
                <a:lnTo>
                  <a:pt x="941" y="12955"/>
                </a:lnTo>
                <a:lnTo>
                  <a:pt x="964" y="12956"/>
                </a:lnTo>
                <a:lnTo>
                  <a:pt x="7441" y="12956"/>
                </a:lnTo>
                <a:lnTo>
                  <a:pt x="7462" y="12955"/>
                </a:lnTo>
                <a:lnTo>
                  <a:pt x="7505" y="12946"/>
                </a:lnTo>
                <a:lnTo>
                  <a:pt x="7543" y="12930"/>
                </a:lnTo>
                <a:lnTo>
                  <a:pt x="7579" y="12907"/>
                </a:lnTo>
                <a:lnTo>
                  <a:pt x="7607" y="12877"/>
                </a:lnTo>
                <a:lnTo>
                  <a:pt x="7631" y="12842"/>
                </a:lnTo>
                <a:lnTo>
                  <a:pt x="7647" y="12804"/>
                </a:lnTo>
                <a:lnTo>
                  <a:pt x="7655" y="12762"/>
                </a:lnTo>
                <a:lnTo>
                  <a:pt x="7657" y="12740"/>
                </a:lnTo>
                <a:lnTo>
                  <a:pt x="7657" y="6261"/>
                </a:lnTo>
                <a:lnTo>
                  <a:pt x="7655" y="6239"/>
                </a:lnTo>
                <a:lnTo>
                  <a:pt x="7647" y="6197"/>
                </a:lnTo>
                <a:lnTo>
                  <a:pt x="7631" y="6159"/>
                </a:lnTo>
                <a:lnTo>
                  <a:pt x="7607" y="6125"/>
                </a:lnTo>
                <a:lnTo>
                  <a:pt x="7579" y="6095"/>
                </a:lnTo>
                <a:lnTo>
                  <a:pt x="7543" y="6071"/>
                </a:lnTo>
                <a:lnTo>
                  <a:pt x="7505" y="6055"/>
                </a:lnTo>
                <a:lnTo>
                  <a:pt x="7462" y="6047"/>
                </a:lnTo>
                <a:lnTo>
                  <a:pt x="7441" y="6045"/>
                </a:lnTo>
                <a:lnTo>
                  <a:pt x="6820" y="6045"/>
                </a:lnTo>
                <a:lnTo>
                  <a:pt x="8173" y="2091"/>
                </a:lnTo>
                <a:lnTo>
                  <a:pt x="8582" y="2232"/>
                </a:lnTo>
                <a:lnTo>
                  <a:pt x="7462" y="5500"/>
                </a:lnTo>
                <a:lnTo>
                  <a:pt x="7872" y="5641"/>
                </a:lnTo>
                <a:lnTo>
                  <a:pt x="9060" y="2168"/>
                </a:lnTo>
                <a:lnTo>
                  <a:pt x="9066" y="2146"/>
                </a:lnTo>
                <a:lnTo>
                  <a:pt x="9071" y="2104"/>
                </a:lnTo>
                <a:lnTo>
                  <a:pt x="9068" y="2061"/>
                </a:lnTo>
                <a:lnTo>
                  <a:pt x="9057" y="2021"/>
                </a:lnTo>
                <a:lnTo>
                  <a:pt x="9040" y="1985"/>
                </a:lnTo>
                <a:lnTo>
                  <a:pt x="9015" y="1950"/>
                </a:lnTo>
                <a:lnTo>
                  <a:pt x="8984" y="1923"/>
                </a:lnTo>
                <a:lnTo>
                  <a:pt x="8947" y="1901"/>
                </a:lnTo>
                <a:lnTo>
                  <a:pt x="8925" y="1893"/>
                </a:lnTo>
                <a:lnTo>
                  <a:pt x="8925" y="1893"/>
                </a:lnTo>
                <a:lnTo>
                  <a:pt x="8313" y="1684"/>
                </a:lnTo>
                <a:lnTo>
                  <a:pt x="8382" y="1480"/>
                </a:lnTo>
                <a:lnTo>
                  <a:pt x="8396" y="1438"/>
                </a:lnTo>
                <a:lnTo>
                  <a:pt x="8414" y="1352"/>
                </a:lnTo>
                <a:lnTo>
                  <a:pt x="8423" y="1266"/>
                </a:lnTo>
                <a:lnTo>
                  <a:pt x="8423" y="1181"/>
                </a:lnTo>
                <a:lnTo>
                  <a:pt x="8415" y="1098"/>
                </a:lnTo>
                <a:lnTo>
                  <a:pt x="8400" y="1016"/>
                </a:lnTo>
                <a:lnTo>
                  <a:pt x="8377" y="936"/>
                </a:lnTo>
                <a:lnTo>
                  <a:pt x="8345" y="858"/>
                </a:lnTo>
                <a:lnTo>
                  <a:pt x="8307" y="785"/>
                </a:lnTo>
                <a:lnTo>
                  <a:pt x="8263" y="715"/>
                </a:lnTo>
                <a:lnTo>
                  <a:pt x="8211" y="651"/>
                </a:lnTo>
                <a:lnTo>
                  <a:pt x="8153" y="589"/>
                </a:lnTo>
                <a:lnTo>
                  <a:pt x="8090" y="534"/>
                </a:lnTo>
                <a:lnTo>
                  <a:pt x="8020" y="487"/>
                </a:lnTo>
                <a:lnTo>
                  <a:pt x="7945" y="444"/>
                </a:lnTo>
                <a:lnTo>
                  <a:pt x="7864" y="409"/>
                </a:lnTo>
                <a:lnTo>
                  <a:pt x="7822" y="395"/>
                </a:lnTo>
                <a:lnTo>
                  <a:pt x="7781" y="383"/>
                </a:lnTo>
                <a:lnTo>
                  <a:pt x="7698" y="365"/>
                </a:lnTo>
                <a:lnTo>
                  <a:pt x="7614" y="355"/>
                </a:lnTo>
                <a:lnTo>
                  <a:pt x="7532" y="354"/>
                </a:lnTo>
                <a:lnTo>
                  <a:pt x="7450" y="361"/>
                </a:lnTo>
                <a:lnTo>
                  <a:pt x="7371" y="375"/>
                </a:lnTo>
                <a:lnTo>
                  <a:pt x="7293" y="396"/>
                </a:lnTo>
                <a:lnTo>
                  <a:pt x="7218" y="425"/>
                </a:lnTo>
                <a:lnTo>
                  <a:pt x="7145" y="461"/>
                </a:lnTo>
                <a:lnTo>
                  <a:pt x="7076" y="503"/>
                </a:lnTo>
                <a:lnTo>
                  <a:pt x="7011" y="551"/>
                </a:lnTo>
                <a:lnTo>
                  <a:pt x="6951" y="605"/>
                </a:lnTo>
                <a:lnTo>
                  <a:pt x="6895" y="666"/>
                </a:lnTo>
                <a:lnTo>
                  <a:pt x="6846" y="731"/>
                </a:lnTo>
                <a:lnTo>
                  <a:pt x="6802" y="802"/>
                </a:lnTo>
                <a:lnTo>
                  <a:pt x="6765" y="879"/>
                </a:lnTo>
                <a:lnTo>
                  <a:pt x="6749" y="920"/>
                </a:lnTo>
                <a:lnTo>
                  <a:pt x="5281" y="5208"/>
                </a:lnTo>
                <a:lnTo>
                  <a:pt x="5281" y="216"/>
                </a:lnTo>
                <a:lnTo>
                  <a:pt x="5281" y="194"/>
                </a:lnTo>
                <a:lnTo>
                  <a:pt x="5272" y="152"/>
                </a:lnTo>
                <a:lnTo>
                  <a:pt x="5255" y="113"/>
                </a:lnTo>
                <a:lnTo>
                  <a:pt x="5232" y="78"/>
                </a:lnTo>
                <a:lnTo>
                  <a:pt x="5203" y="49"/>
                </a:lnTo>
                <a:lnTo>
                  <a:pt x="5169" y="26"/>
                </a:lnTo>
                <a:lnTo>
                  <a:pt x="5130" y="10"/>
                </a:lnTo>
                <a:lnTo>
                  <a:pt x="5087" y="1"/>
                </a:lnTo>
                <a:lnTo>
                  <a:pt x="5065" y="0"/>
                </a:lnTo>
                <a:close/>
                <a:moveTo>
                  <a:pt x="4849" y="432"/>
                </a:moveTo>
                <a:lnTo>
                  <a:pt x="4849" y="864"/>
                </a:lnTo>
                <a:lnTo>
                  <a:pt x="4418" y="864"/>
                </a:lnTo>
                <a:lnTo>
                  <a:pt x="4418" y="1296"/>
                </a:lnTo>
                <a:lnTo>
                  <a:pt x="4849" y="1296"/>
                </a:lnTo>
                <a:lnTo>
                  <a:pt x="4849" y="1728"/>
                </a:lnTo>
                <a:lnTo>
                  <a:pt x="3986" y="1728"/>
                </a:lnTo>
                <a:lnTo>
                  <a:pt x="3986" y="2160"/>
                </a:lnTo>
                <a:lnTo>
                  <a:pt x="4849" y="2160"/>
                </a:lnTo>
                <a:lnTo>
                  <a:pt x="4849" y="2591"/>
                </a:lnTo>
                <a:lnTo>
                  <a:pt x="4418" y="2591"/>
                </a:lnTo>
                <a:lnTo>
                  <a:pt x="4418" y="3023"/>
                </a:lnTo>
                <a:lnTo>
                  <a:pt x="4849" y="3023"/>
                </a:lnTo>
                <a:lnTo>
                  <a:pt x="4849" y="3455"/>
                </a:lnTo>
                <a:lnTo>
                  <a:pt x="3986" y="3455"/>
                </a:lnTo>
                <a:lnTo>
                  <a:pt x="3986" y="3887"/>
                </a:lnTo>
                <a:lnTo>
                  <a:pt x="4849" y="3887"/>
                </a:lnTo>
                <a:lnTo>
                  <a:pt x="4849" y="4319"/>
                </a:lnTo>
                <a:lnTo>
                  <a:pt x="4418" y="4319"/>
                </a:lnTo>
                <a:lnTo>
                  <a:pt x="4418" y="4750"/>
                </a:lnTo>
                <a:lnTo>
                  <a:pt x="4849" y="4750"/>
                </a:lnTo>
                <a:lnTo>
                  <a:pt x="4849" y="5182"/>
                </a:lnTo>
                <a:lnTo>
                  <a:pt x="3986" y="5182"/>
                </a:lnTo>
                <a:lnTo>
                  <a:pt x="3986" y="5613"/>
                </a:lnTo>
                <a:lnTo>
                  <a:pt x="4849" y="5613"/>
                </a:lnTo>
                <a:lnTo>
                  <a:pt x="4849" y="6045"/>
                </a:lnTo>
                <a:lnTo>
                  <a:pt x="3554" y="6045"/>
                </a:lnTo>
                <a:lnTo>
                  <a:pt x="3554" y="432"/>
                </a:lnTo>
                <a:lnTo>
                  <a:pt x="4849" y="432"/>
                </a:lnTo>
                <a:close/>
                <a:moveTo>
                  <a:pt x="3041" y="6045"/>
                </a:moveTo>
                <a:lnTo>
                  <a:pt x="2590" y="6045"/>
                </a:lnTo>
                <a:lnTo>
                  <a:pt x="1311" y="1732"/>
                </a:lnTo>
                <a:lnTo>
                  <a:pt x="1725" y="1609"/>
                </a:lnTo>
                <a:lnTo>
                  <a:pt x="3041" y="6045"/>
                </a:lnTo>
                <a:close/>
                <a:moveTo>
                  <a:pt x="834" y="883"/>
                </a:moveTo>
                <a:lnTo>
                  <a:pt x="1378" y="1262"/>
                </a:lnTo>
                <a:lnTo>
                  <a:pt x="585" y="1497"/>
                </a:lnTo>
                <a:lnTo>
                  <a:pt x="834" y="883"/>
                </a:lnTo>
                <a:close/>
                <a:moveTo>
                  <a:pt x="483" y="1978"/>
                </a:moveTo>
                <a:lnTo>
                  <a:pt x="898" y="1855"/>
                </a:lnTo>
                <a:lnTo>
                  <a:pt x="2141" y="6045"/>
                </a:lnTo>
                <a:lnTo>
                  <a:pt x="1690" y="6045"/>
                </a:lnTo>
                <a:lnTo>
                  <a:pt x="483" y="1978"/>
                </a:lnTo>
                <a:close/>
                <a:moveTo>
                  <a:pt x="7225" y="12524"/>
                </a:moveTo>
                <a:lnTo>
                  <a:pt x="1180" y="12524"/>
                </a:lnTo>
                <a:lnTo>
                  <a:pt x="1180" y="6477"/>
                </a:lnTo>
                <a:lnTo>
                  <a:pt x="7225" y="6477"/>
                </a:lnTo>
                <a:lnTo>
                  <a:pt x="7225" y="12524"/>
                </a:lnTo>
                <a:close/>
                <a:moveTo>
                  <a:pt x="5451" y="6045"/>
                </a:moveTo>
                <a:lnTo>
                  <a:pt x="5760" y="5146"/>
                </a:lnTo>
                <a:lnTo>
                  <a:pt x="6577" y="5425"/>
                </a:lnTo>
                <a:lnTo>
                  <a:pt x="6364" y="6045"/>
                </a:lnTo>
                <a:lnTo>
                  <a:pt x="5451" y="6045"/>
                </a:lnTo>
                <a:close/>
                <a:moveTo>
                  <a:pt x="6716" y="5016"/>
                </a:moveTo>
                <a:lnTo>
                  <a:pt x="5899" y="4737"/>
                </a:lnTo>
                <a:lnTo>
                  <a:pt x="6947" y="1673"/>
                </a:lnTo>
                <a:lnTo>
                  <a:pt x="7765" y="1952"/>
                </a:lnTo>
                <a:lnTo>
                  <a:pt x="6716" y="5016"/>
                </a:lnTo>
                <a:close/>
                <a:moveTo>
                  <a:pt x="7706" y="791"/>
                </a:moveTo>
                <a:lnTo>
                  <a:pt x="7747" y="806"/>
                </a:lnTo>
                <a:lnTo>
                  <a:pt x="7821" y="850"/>
                </a:lnTo>
                <a:lnTo>
                  <a:pt x="7883" y="906"/>
                </a:lnTo>
                <a:lnTo>
                  <a:pt x="7934" y="972"/>
                </a:lnTo>
                <a:lnTo>
                  <a:pt x="7971" y="1047"/>
                </a:lnTo>
                <a:lnTo>
                  <a:pt x="7991" y="1128"/>
                </a:lnTo>
                <a:lnTo>
                  <a:pt x="7998" y="1211"/>
                </a:lnTo>
                <a:lnTo>
                  <a:pt x="7987" y="1296"/>
                </a:lnTo>
                <a:lnTo>
                  <a:pt x="7974" y="1338"/>
                </a:lnTo>
                <a:lnTo>
                  <a:pt x="7904" y="1543"/>
                </a:lnTo>
                <a:lnTo>
                  <a:pt x="7088" y="1264"/>
                </a:lnTo>
                <a:lnTo>
                  <a:pt x="7158" y="1059"/>
                </a:lnTo>
                <a:lnTo>
                  <a:pt x="7173" y="1018"/>
                </a:lnTo>
                <a:lnTo>
                  <a:pt x="7216" y="944"/>
                </a:lnTo>
                <a:lnTo>
                  <a:pt x="7273" y="882"/>
                </a:lnTo>
                <a:lnTo>
                  <a:pt x="7339" y="831"/>
                </a:lnTo>
                <a:lnTo>
                  <a:pt x="7413" y="794"/>
                </a:lnTo>
                <a:lnTo>
                  <a:pt x="7494" y="772"/>
                </a:lnTo>
                <a:lnTo>
                  <a:pt x="7577" y="767"/>
                </a:lnTo>
                <a:lnTo>
                  <a:pt x="7663" y="778"/>
                </a:lnTo>
                <a:lnTo>
                  <a:pt x="7706" y="791"/>
                </a:lnTo>
                <a:close/>
              </a:path>
            </a:pathLst>
          </a:custGeom>
          <a:solidFill>
            <a:srgbClr val="BBC2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871CEAD-B1E7-4CA3-BF32-CF3E323556FA}"/>
              </a:ext>
            </a:extLst>
          </p:cNvPr>
          <p:cNvSpPr/>
          <p:nvPr/>
        </p:nvSpPr>
        <p:spPr>
          <a:xfrm>
            <a:off x="499982" y="2939882"/>
            <a:ext cx="87395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description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8CF8391-E7BD-4A84-BC18-E4295DB4BC63}"/>
              </a:ext>
            </a:extLst>
          </p:cNvPr>
          <p:cNvSpPr/>
          <p:nvPr/>
        </p:nvSpPr>
        <p:spPr>
          <a:xfrm>
            <a:off x="666267" y="4072742"/>
            <a:ext cx="53412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0D138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9C59376-9D81-41B4-B3C5-A85B4913D8BD}"/>
              </a:ext>
            </a:extLst>
          </p:cNvPr>
          <p:cNvSpPr/>
          <p:nvPr/>
        </p:nvSpPr>
        <p:spPr>
          <a:xfrm>
            <a:off x="575080" y="5205602"/>
            <a:ext cx="726481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features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F6D6D3C-21D6-4077-A5E3-46E7AFF00A53}"/>
              </a:ext>
            </a:extLst>
          </p:cNvPr>
          <p:cNvSpPr/>
          <p:nvPr/>
        </p:nvSpPr>
        <p:spPr>
          <a:xfrm>
            <a:off x="569844" y="6338462"/>
            <a:ext cx="729688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85958B2-CDC8-486B-927A-1E324657EFDB}"/>
              </a:ext>
            </a:extLst>
          </p:cNvPr>
          <p:cNvSpPr/>
          <p:nvPr/>
        </p:nvSpPr>
        <p:spPr>
          <a:xfrm>
            <a:off x="532173" y="1863696"/>
            <a:ext cx="830677" cy="240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</a:t>
            </a:r>
          </a:p>
        </p:txBody>
      </p:sp>
      <p:pic>
        <p:nvPicPr>
          <p:cNvPr id="175" name="그림 174" descr="스크린샷이(가) 표시된 사진&#10;&#10;자동 생성된 설명">
            <a:extLst>
              <a:ext uri="{FF2B5EF4-FFF2-40B4-BE49-F238E27FC236}">
                <a16:creationId xmlns:a16="http://schemas.microsoft.com/office/drawing/2014/main" id="{C0440EED-29AB-437A-993C-42E77BD71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94" y="2492054"/>
            <a:ext cx="2648606" cy="3624348"/>
          </a:xfrm>
          <a:prstGeom prst="rect">
            <a:avLst/>
          </a:prstGeom>
        </p:spPr>
      </p:pic>
      <p:pic>
        <p:nvPicPr>
          <p:cNvPr id="181" name="그림 180" descr="스크린샷이(가) 표시된 사진&#10;&#10;자동 생성된 설명">
            <a:extLst>
              <a:ext uri="{FF2B5EF4-FFF2-40B4-BE49-F238E27FC236}">
                <a16:creationId xmlns:a16="http://schemas.microsoft.com/office/drawing/2014/main" id="{8167F5FB-14F2-439B-AC3E-886D8217F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95" y="2486782"/>
            <a:ext cx="2759957" cy="36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1392</Words>
  <Application>Microsoft Office PowerPoint</Application>
  <PresentationFormat>와이드스크린</PresentationFormat>
  <Paragraphs>375</Paragraphs>
  <Slides>30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Aharoni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yujeongjae</cp:lastModifiedBy>
  <cp:revision>497</cp:revision>
  <dcterms:created xsi:type="dcterms:W3CDTF">2019-10-22T03:45:32Z</dcterms:created>
  <dcterms:modified xsi:type="dcterms:W3CDTF">2020-06-30T20:35:52Z</dcterms:modified>
</cp:coreProperties>
</file>